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4"/>
    <p:sldMasterId id="2147483923" r:id="rId5"/>
  </p:sldMasterIdLst>
  <p:notesMasterIdLst>
    <p:notesMasterId r:id="rId14"/>
  </p:notesMasterIdLst>
  <p:sldIdLst>
    <p:sldId id="265" r:id="rId6"/>
    <p:sldId id="360" r:id="rId7"/>
    <p:sldId id="363" r:id="rId8"/>
    <p:sldId id="364" r:id="rId9"/>
    <p:sldId id="365" r:id="rId10"/>
    <p:sldId id="366" r:id="rId11"/>
    <p:sldId id="367" r:id="rId12"/>
    <p:sldId id="368" r:id="rId1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Open Sans"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itchFamily="34" charset="0"/>
        <a:ea typeface="+mn-ea"/>
        <a:cs typeface="+mn-cs"/>
      </a:defRPr>
    </a:lvl5pPr>
    <a:lvl6pPr marL="2286000" algn="l" defTabSz="914400" rtl="0" eaLnBrk="1" latinLnBrk="0" hangingPunct="1">
      <a:defRPr kern="1200">
        <a:solidFill>
          <a:schemeClr val="tx1"/>
        </a:solidFill>
        <a:latin typeface="Open Sans" pitchFamily="34" charset="0"/>
        <a:ea typeface="+mn-ea"/>
        <a:cs typeface="+mn-cs"/>
      </a:defRPr>
    </a:lvl6pPr>
    <a:lvl7pPr marL="2743200" algn="l" defTabSz="914400" rtl="0" eaLnBrk="1" latinLnBrk="0" hangingPunct="1">
      <a:defRPr kern="1200">
        <a:solidFill>
          <a:schemeClr val="tx1"/>
        </a:solidFill>
        <a:latin typeface="Open Sans" pitchFamily="34" charset="0"/>
        <a:ea typeface="+mn-ea"/>
        <a:cs typeface="+mn-cs"/>
      </a:defRPr>
    </a:lvl7pPr>
    <a:lvl8pPr marL="3200400" algn="l" defTabSz="914400" rtl="0" eaLnBrk="1" latinLnBrk="0" hangingPunct="1">
      <a:defRPr kern="1200">
        <a:solidFill>
          <a:schemeClr val="tx1"/>
        </a:solidFill>
        <a:latin typeface="Open Sans" pitchFamily="34" charset="0"/>
        <a:ea typeface="+mn-ea"/>
        <a:cs typeface="+mn-cs"/>
      </a:defRPr>
    </a:lvl8pPr>
    <a:lvl9pPr marL="3657600" algn="l" defTabSz="914400" rtl="0" eaLnBrk="1" latinLnBrk="0" hangingPunct="1">
      <a:defRPr kern="1200">
        <a:solidFill>
          <a:schemeClr val="tx1"/>
        </a:solidFill>
        <a:latin typeface="Open Sans"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220B"/>
    <a:srgbClr val="BEE395"/>
    <a:srgbClr val="AF280D"/>
    <a:srgbClr val="881F0A"/>
    <a:srgbClr val="F2664C"/>
    <a:srgbClr val="FFD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80D405-3EC4-4EBD-A36F-29C5AD37B1CE}" v="44" dt="2022-04-25T07:10:45.6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3792" autoAdjust="0"/>
  </p:normalViewPr>
  <p:slideViewPr>
    <p:cSldViewPr>
      <p:cViewPr varScale="1">
        <p:scale>
          <a:sx n="64" d="100"/>
          <a:sy n="64" d="100"/>
        </p:scale>
        <p:origin x="552" y="44"/>
      </p:cViewPr>
      <p:guideLst/>
    </p:cSldViewPr>
  </p:slideViewPr>
  <p:notesTextViewPr>
    <p:cViewPr>
      <p:scale>
        <a:sx n="3" d="2"/>
        <a:sy n="3" d="2"/>
      </p:scale>
      <p:origin x="0" y="0"/>
    </p:cViewPr>
  </p:notesTextViewPr>
  <p:notesViewPr>
    <p:cSldViewPr>
      <p:cViewPr>
        <p:scale>
          <a:sx n="144" d="100"/>
          <a:sy n="144" d="100"/>
        </p:scale>
        <p:origin x="684" y="-26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B3EDB4-E41D-47E4-BC8D-AED45F288A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AU"/>
          </a:p>
        </p:txBody>
      </p:sp>
      <p:sp>
        <p:nvSpPr>
          <p:cNvPr id="3" name="Date Placeholder 2">
            <a:extLst>
              <a:ext uri="{FF2B5EF4-FFF2-40B4-BE49-F238E27FC236}">
                <a16:creationId xmlns:a16="http://schemas.microsoft.com/office/drawing/2014/main" id="{0187A998-5E36-44A7-84EA-DDE033484E2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85A0ABA-4CC5-4DCD-9077-D79DC90FC657}" type="datetimeFigureOut">
              <a:rPr lang="en-AU"/>
              <a:pPr>
                <a:defRPr/>
              </a:pPr>
              <a:t>23/06/2022</a:t>
            </a:fld>
            <a:endParaRPr lang="en-AU" dirty="0"/>
          </a:p>
        </p:txBody>
      </p:sp>
      <p:sp>
        <p:nvSpPr>
          <p:cNvPr id="4" name="Slide Image Placeholder 3">
            <a:extLst>
              <a:ext uri="{FF2B5EF4-FFF2-40B4-BE49-F238E27FC236}">
                <a16:creationId xmlns:a16="http://schemas.microsoft.com/office/drawing/2014/main" id="{E91B271F-7257-43DE-BB1A-6EE501A1000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dirty="0"/>
          </a:p>
        </p:txBody>
      </p:sp>
      <p:sp>
        <p:nvSpPr>
          <p:cNvPr id="5" name="Notes Placeholder 4">
            <a:extLst>
              <a:ext uri="{FF2B5EF4-FFF2-40B4-BE49-F238E27FC236}">
                <a16:creationId xmlns:a16="http://schemas.microsoft.com/office/drawing/2014/main" id="{0FFF35E2-336E-4014-94E5-08A9301242A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a:extLst>
              <a:ext uri="{FF2B5EF4-FFF2-40B4-BE49-F238E27FC236}">
                <a16:creationId xmlns:a16="http://schemas.microsoft.com/office/drawing/2014/main" id="{72AE9952-8854-4CC3-BB45-652AB380671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AU"/>
          </a:p>
        </p:txBody>
      </p:sp>
      <p:sp>
        <p:nvSpPr>
          <p:cNvPr id="7" name="Slide Number Placeholder 6">
            <a:extLst>
              <a:ext uri="{FF2B5EF4-FFF2-40B4-BE49-F238E27FC236}">
                <a16:creationId xmlns:a16="http://schemas.microsoft.com/office/drawing/2014/main" id="{46D4B15B-9E78-40E3-BE5C-3B890557DE4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7FDDC08B-C4CE-479B-990B-434D21BEF7B0}" type="slidenum">
              <a:rPr lang="en-AU" altLang="en-US"/>
              <a:pPr/>
              <a:t>‹#›</a:t>
            </a:fld>
            <a:endParaRPr lang="en-AU"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E2A7F8C-4226-462C-8AFC-B7A1E5981D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F3D6274-EE9B-499E-AA36-0950C8BC0F88}"/>
              </a:ext>
            </a:extLst>
          </p:cNvPr>
          <p:cNvSpPr>
            <a:spLocks noGrp="1"/>
          </p:cNvSpPr>
          <p:nvPr>
            <p:ph type="body" idx="1"/>
          </p:nvPr>
        </p:nvSpPr>
        <p:spPr/>
        <p:txBody>
          <a:bodyPr/>
          <a:lstStyle/>
          <a:p>
            <a:pPr fontAlgn="auto">
              <a:spcBef>
                <a:spcPts val="0"/>
              </a:spcBef>
              <a:spcAft>
                <a:spcPts val="0"/>
              </a:spcAft>
              <a:defRPr/>
            </a:pPr>
            <a:r>
              <a:rPr lang="x-none" dirty="0">
                <a:solidFill>
                  <a:schemeClr val="tx1">
                    <a:lumMod val="50000"/>
                    <a:lumOff val="50000"/>
                  </a:schemeClr>
                </a:solidFill>
              </a:rPr>
              <a:t>We enact and fulfil our ministry through the lens of Catholic Social Teaching and Ignatian spirituality, which influences and shapes our relationships, operations and decision-making</a:t>
            </a:r>
            <a:endParaRPr lang="en-AU" dirty="0">
              <a:solidFill>
                <a:schemeClr val="tx1">
                  <a:lumMod val="50000"/>
                  <a:lumOff val="50000"/>
                </a:schemeClr>
              </a:solidFill>
            </a:endParaRPr>
          </a:p>
          <a:p>
            <a:pPr fontAlgn="auto">
              <a:spcBef>
                <a:spcPts val="0"/>
              </a:spcBef>
              <a:spcAft>
                <a:spcPts val="0"/>
              </a:spcAft>
              <a:defRPr/>
            </a:pPr>
            <a:endParaRPr lang="en-AU" dirty="0">
              <a:solidFill>
                <a:schemeClr val="tx1">
                  <a:lumMod val="50000"/>
                  <a:lumOff val="50000"/>
                </a:schemeClr>
              </a:solidFill>
            </a:endParaRPr>
          </a:p>
          <a:p>
            <a:pPr fontAlgn="auto">
              <a:spcBef>
                <a:spcPts val="0"/>
              </a:spcBef>
              <a:spcAft>
                <a:spcPts val="0"/>
              </a:spcAft>
              <a:defRPr/>
            </a:pPr>
            <a:r>
              <a:rPr lang="x-none" dirty="0">
                <a:solidFill>
                  <a:schemeClr val="tx1">
                    <a:lumMod val="50000"/>
                    <a:lumOff val="50000"/>
                  </a:schemeClr>
                </a:solidFill>
              </a:rPr>
              <a:t>We </a:t>
            </a:r>
            <a:r>
              <a:rPr lang="en-AU" dirty="0">
                <a:solidFill>
                  <a:schemeClr val="tx1">
                    <a:lumMod val="50000"/>
                    <a:lumOff val="50000"/>
                  </a:schemeClr>
                </a:solidFill>
              </a:rPr>
              <a:t>invite companions into authentic and mutually transformative relationships with Jesuit Mission, our international partners and the communities they serve to build awareness of global injustice and inspire actions of solidarity for a more just world.</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strengthen the accompaniment of our international partners to enable poor and marginalised communities to build the skills, capacity and resilience to live full and free lives.</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build a sustainable mission underpinned by a strong financial base, operational excellence, good governance and are supported by passionate people who share our vision, mission and values.</a:t>
            </a:r>
            <a:endParaRPr lang="x-none" dirty="0">
              <a:solidFill>
                <a:schemeClr val="tx1">
                  <a:lumMod val="50000"/>
                  <a:lumOff val="50000"/>
                </a:schemeClr>
              </a:solidFill>
            </a:endParaRPr>
          </a:p>
          <a:p>
            <a:pPr fontAlgn="auto">
              <a:spcBef>
                <a:spcPts val="0"/>
              </a:spcBef>
              <a:spcAft>
                <a:spcPts val="0"/>
              </a:spcAft>
              <a:defRPr/>
            </a:pPr>
            <a:endParaRPr lang="en-AU" dirty="0"/>
          </a:p>
        </p:txBody>
      </p:sp>
      <p:sp>
        <p:nvSpPr>
          <p:cNvPr id="49156" name="Slide Number Placeholder 3">
            <a:extLst>
              <a:ext uri="{FF2B5EF4-FFF2-40B4-BE49-F238E27FC236}">
                <a16:creationId xmlns:a16="http://schemas.microsoft.com/office/drawing/2014/main" id="{1B50B83F-8F97-4EFF-BC36-517453678F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fld id="{3E4A7507-355B-4DC4-ACB1-50FC613C0075}" type="slidenum">
              <a:rPr lang="en-AU" altLang="en-US">
                <a:latin typeface="Calibri" panose="020F0502020204030204" pitchFamily="34" charset="0"/>
              </a:rPr>
              <a:pPr/>
              <a:t>2</a:t>
            </a:fld>
            <a:endParaRPr lang="en-AU" altLang="en-US">
              <a:latin typeface="Calibri" panose="020F0502020204030204" pitchFamily="34" charset="0"/>
            </a:endParaRPr>
          </a:p>
        </p:txBody>
      </p:sp>
    </p:spTree>
    <p:extLst>
      <p:ext uri="{BB962C8B-B14F-4D97-AF65-F5344CB8AC3E}">
        <p14:creationId xmlns:p14="http://schemas.microsoft.com/office/powerpoint/2010/main" val="78420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E2A7F8C-4226-462C-8AFC-B7A1E5981D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F3D6274-EE9B-499E-AA36-0950C8BC0F88}"/>
              </a:ext>
            </a:extLst>
          </p:cNvPr>
          <p:cNvSpPr>
            <a:spLocks noGrp="1"/>
          </p:cNvSpPr>
          <p:nvPr>
            <p:ph type="body" idx="1"/>
          </p:nvPr>
        </p:nvSpPr>
        <p:spPr/>
        <p:txBody>
          <a:bodyPr/>
          <a:lstStyle/>
          <a:p>
            <a:pPr fontAlgn="auto">
              <a:spcBef>
                <a:spcPts val="0"/>
              </a:spcBef>
              <a:spcAft>
                <a:spcPts val="0"/>
              </a:spcAft>
              <a:defRPr/>
            </a:pPr>
            <a:r>
              <a:rPr lang="x-none" dirty="0">
                <a:solidFill>
                  <a:schemeClr val="tx1">
                    <a:lumMod val="50000"/>
                    <a:lumOff val="50000"/>
                  </a:schemeClr>
                </a:solidFill>
              </a:rPr>
              <a:t>We enact and fulfil our ministry through the lens of Catholic Social Teaching and Ignatian spirituality, which influences and shapes our relationships, operations and decision-making</a:t>
            </a:r>
            <a:endParaRPr lang="en-AU" dirty="0">
              <a:solidFill>
                <a:schemeClr val="tx1">
                  <a:lumMod val="50000"/>
                  <a:lumOff val="50000"/>
                </a:schemeClr>
              </a:solidFill>
            </a:endParaRPr>
          </a:p>
          <a:p>
            <a:pPr fontAlgn="auto">
              <a:spcBef>
                <a:spcPts val="0"/>
              </a:spcBef>
              <a:spcAft>
                <a:spcPts val="0"/>
              </a:spcAft>
              <a:defRPr/>
            </a:pPr>
            <a:endParaRPr lang="en-AU" dirty="0">
              <a:solidFill>
                <a:schemeClr val="tx1">
                  <a:lumMod val="50000"/>
                  <a:lumOff val="50000"/>
                </a:schemeClr>
              </a:solidFill>
            </a:endParaRPr>
          </a:p>
          <a:p>
            <a:pPr fontAlgn="auto">
              <a:spcBef>
                <a:spcPts val="0"/>
              </a:spcBef>
              <a:spcAft>
                <a:spcPts val="0"/>
              </a:spcAft>
              <a:defRPr/>
            </a:pPr>
            <a:r>
              <a:rPr lang="x-none" dirty="0">
                <a:solidFill>
                  <a:schemeClr val="tx1">
                    <a:lumMod val="50000"/>
                    <a:lumOff val="50000"/>
                  </a:schemeClr>
                </a:solidFill>
              </a:rPr>
              <a:t>We </a:t>
            </a:r>
            <a:r>
              <a:rPr lang="en-AU" dirty="0">
                <a:solidFill>
                  <a:schemeClr val="tx1">
                    <a:lumMod val="50000"/>
                    <a:lumOff val="50000"/>
                  </a:schemeClr>
                </a:solidFill>
              </a:rPr>
              <a:t>invite companions into authentic and mutually transformative relationships with Jesuit Mission, our international partners and the communities they serve to build awareness of global injustice and inspire actions of solidarity for a more just world.</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strengthen the accompaniment of our international partners to enable poor and marginalised communities to build the skills, capacity and resilience to live full and free lives.</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build a sustainable mission underpinned by a strong financial base, operational excellence, good governance and are supported by passionate people who share our vision, mission and values.</a:t>
            </a:r>
            <a:endParaRPr lang="x-none" dirty="0">
              <a:solidFill>
                <a:schemeClr val="tx1">
                  <a:lumMod val="50000"/>
                  <a:lumOff val="50000"/>
                </a:schemeClr>
              </a:solidFill>
            </a:endParaRPr>
          </a:p>
          <a:p>
            <a:pPr fontAlgn="auto">
              <a:spcBef>
                <a:spcPts val="0"/>
              </a:spcBef>
              <a:spcAft>
                <a:spcPts val="0"/>
              </a:spcAft>
              <a:defRPr/>
            </a:pPr>
            <a:endParaRPr lang="en-AU" dirty="0"/>
          </a:p>
        </p:txBody>
      </p:sp>
      <p:sp>
        <p:nvSpPr>
          <p:cNvPr id="49156" name="Slide Number Placeholder 3">
            <a:extLst>
              <a:ext uri="{FF2B5EF4-FFF2-40B4-BE49-F238E27FC236}">
                <a16:creationId xmlns:a16="http://schemas.microsoft.com/office/drawing/2014/main" id="{1B50B83F-8F97-4EFF-BC36-517453678F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fld id="{3E4A7507-355B-4DC4-ACB1-50FC613C0075}" type="slidenum">
              <a:rPr lang="en-AU" altLang="en-US">
                <a:latin typeface="Calibri" panose="020F0502020204030204" pitchFamily="34" charset="0"/>
              </a:rPr>
              <a:pPr/>
              <a:t>3</a:t>
            </a:fld>
            <a:endParaRPr lang="en-AU" altLang="en-US">
              <a:latin typeface="Calibri" panose="020F0502020204030204" pitchFamily="34" charset="0"/>
            </a:endParaRPr>
          </a:p>
        </p:txBody>
      </p:sp>
    </p:spTree>
    <p:extLst>
      <p:ext uri="{BB962C8B-B14F-4D97-AF65-F5344CB8AC3E}">
        <p14:creationId xmlns:p14="http://schemas.microsoft.com/office/powerpoint/2010/main" val="618350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E2A7F8C-4226-462C-8AFC-B7A1E5981D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F3D6274-EE9B-499E-AA36-0950C8BC0F88}"/>
              </a:ext>
            </a:extLst>
          </p:cNvPr>
          <p:cNvSpPr>
            <a:spLocks noGrp="1"/>
          </p:cNvSpPr>
          <p:nvPr>
            <p:ph type="body" idx="1"/>
          </p:nvPr>
        </p:nvSpPr>
        <p:spPr/>
        <p:txBody>
          <a:bodyPr/>
          <a:lstStyle/>
          <a:p>
            <a:pPr fontAlgn="auto">
              <a:spcBef>
                <a:spcPts val="0"/>
              </a:spcBef>
              <a:spcAft>
                <a:spcPts val="0"/>
              </a:spcAft>
              <a:defRPr/>
            </a:pPr>
            <a:r>
              <a:rPr lang="x-none" dirty="0">
                <a:solidFill>
                  <a:schemeClr val="tx1">
                    <a:lumMod val="50000"/>
                    <a:lumOff val="50000"/>
                  </a:schemeClr>
                </a:solidFill>
              </a:rPr>
              <a:t>We enact and fulfil our ministry through the lens of Catholic Social Teaching and Ignatian spirituality, which influences and shapes our relationships, operations and decision-making</a:t>
            </a:r>
            <a:endParaRPr lang="en-AU" dirty="0">
              <a:solidFill>
                <a:schemeClr val="tx1">
                  <a:lumMod val="50000"/>
                  <a:lumOff val="50000"/>
                </a:schemeClr>
              </a:solidFill>
            </a:endParaRPr>
          </a:p>
          <a:p>
            <a:pPr fontAlgn="auto">
              <a:spcBef>
                <a:spcPts val="0"/>
              </a:spcBef>
              <a:spcAft>
                <a:spcPts val="0"/>
              </a:spcAft>
              <a:defRPr/>
            </a:pPr>
            <a:endParaRPr lang="en-AU" dirty="0">
              <a:solidFill>
                <a:schemeClr val="tx1">
                  <a:lumMod val="50000"/>
                  <a:lumOff val="50000"/>
                </a:schemeClr>
              </a:solidFill>
            </a:endParaRPr>
          </a:p>
          <a:p>
            <a:pPr fontAlgn="auto">
              <a:spcBef>
                <a:spcPts val="0"/>
              </a:spcBef>
              <a:spcAft>
                <a:spcPts val="0"/>
              </a:spcAft>
              <a:defRPr/>
            </a:pPr>
            <a:r>
              <a:rPr lang="x-none" dirty="0">
                <a:solidFill>
                  <a:schemeClr val="tx1">
                    <a:lumMod val="50000"/>
                    <a:lumOff val="50000"/>
                  </a:schemeClr>
                </a:solidFill>
              </a:rPr>
              <a:t>We </a:t>
            </a:r>
            <a:r>
              <a:rPr lang="en-AU" dirty="0">
                <a:solidFill>
                  <a:schemeClr val="tx1">
                    <a:lumMod val="50000"/>
                    <a:lumOff val="50000"/>
                  </a:schemeClr>
                </a:solidFill>
              </a:rPr>
              <a:t>invite companions into authentic and mutually transformative relationships with Jesuit Mission, our international partners and the communities they serve to build awareness of global injustice and inspire actions of solidarity for a more just world.</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strengthen the accompaniment of our international partners to enable poor and marginalised communities to build the skills, capacity and resilience to live full and free lives.</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build a sustainable mission underpinned by a strong financial base, operational excellence, good governance and are supported by passionate people who share our vision, mission and values.</a:t>
            </a:r>
            <a:endParaRPr lang="x-none" dirty="0">
              <a:solidFill>
                <a:schemeClr val="tx1">
                  <a:lumMod val="50000"/>
                  <a:lumOff val="50000"/>
                </a:schemeClr>
              </a:solidFill>
            </a:endParaRPr>
          </a:p>
          <a:p>
            <a:pPr fontAlgn="auto">
              <a:spcBef>
                <a:spcPts val="0"/>
              </a:spcBef>
              <a:spcAft>
                <a:spcPts val="0"/>
              </a:spcAft>
              <a:defRPr/>
            </a:pPr>
            <a:endParaRPr lang="en-AU" dirty="0"/>
          </a:p>
        </p:txBody>
      </p:sp>
      <p:sp>
        <p:nvSpPr>
          <p:cNvPr id="49156" name="Slide Number Placeholder 3">
            <a:extLst>
              <a:ext uri="{FF2B5EF4-FFF2-40B4-BE49-F238E27FC236}">
                <a16:creationId xmlns:a16="http://schemas.microsoft.com/office/drawing/2014/main" id="{1B50B83F-8F97-4EFF-BC36-517453678F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fld id="{3E4A7507-355B-4DC4-ACB1-50FC613C0075}" type="slidenum">
              <a:rPr lang="en-AU" altLang="en-US">
                <a:latin typeface="Calibri" panose="020F0502020204030204" pitchFamily="34" charset="0"/>
              </a:rPr>
              <a:pPr/>
              <a:t>4</a:t>
            </a:fld>
            <a:endParaRPr lang="en-AU" altLang="en-US">
              <a:latin typeface="Calibri" panose="020F0502020204030204" pitchFamily="34" charset="0"/>
            </a:endParaRPr>
          </a:p>
        </p:txBody>
      </p:sp>
    </p:spTree>
    <p:extLst>
      <p:ext uri="{BB962C8B-B14F-4D97-AF65-F5344CB8AC3E}">
        <p14:creationId xmlns:p14="http://schemas.microsoft.com/office/powerpoint/2010/main" val="233604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E2A7F8C-4226-462C-8AFC-B7A1E5981D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F3D6274-EE9B-499E-AA36-0950C8BC0F88}"/>
              </a:ext>
            </a:extLst>
          </p:cNvPr>
          <p:cNvSpPr>
            <a:spLocks noGrp="1"/>
          </p:cNvSpPr>
          <p:nvPr>
            <p:ph type="body" idx="1"/>
          </p:nvPr>
        </p:nvSpPr>
        <p:spPr/>
        <p:txBody>
          <a:bodyPr/>
          <a:lstStyle/>
          <a:p>
            <a:pPr fontAlgn="auto">
              <a:spcBef>
                <a:spcPts val="0"/>
              </a:spcBef>
              <a:spcAft>
                <a:spcPts val="0"/>
              </a:spcAft>
              <a:defRPr/>
            </a:pPr>
            <a:r>
              <a:rPr lang="x-none" dirty="0">
                <a:solidFill>
                  <a:schemeClr val="tx1">
                    <a:lumMod val="50000"/>
                    <a:lumOff val="50000"/>
                  </a:schemeClr>
                </a:solidFill>
              </a:rPr>
              <a:t>We enact and fulfil our ministry through the lens of Catholic Social Teaching and Ignatian spirituality, which influences and shapes our relationships, operations and decision-making</a:t>
            </a:r>
            <a:endParaRPr lang="en-AU" dirty="0">
              <a:solidFill>
                <a:schemeClr val="tx1">
                  <a:lumMod val="50000"/>
                  <a:lumOff val="50000"/>
                </a:schemeClr>
              </a:solidFill>
            </a:endParaRPr>
          </a:p>
          <a:p>
            <a:pPr fontAlgn="auto">
              <a:spcBef>
                <a:spcPts val="0"/>
              </a:spcBef>
              <a:spcAft>
                <a:spcPts val="0"/>
              </a:spcAft>
              <a:defRPr/>
            </a:pPr>
            <a:endParaRPr lang="en-AU" dirty="0">
              <a:solidFill>
                <a:schemeClr val="tx1">
                  <a:lumMod val="50000"/>
                  <a:lumOff val="50000"/>
                </a:schemeClr>
              </a:solidFill>
            </a:endParaRPr>
          </a:p>
          <a:p>
            <a:pPr fontAlgn="auto">
              <a:spcBef>
                <a:spcPts val="0"/>
              </a:spcBef>
              <a:spcAft>
                <a:spcPts val="0"/>
              </a:spcAft>
              <a:defRPr/>
            </a:pPr>
            <a:r>
              <a:rPr lang="x-none" dirty="0">
                <a:solidFill>
                  <a:schemeClr val="tx1">
                    <a:lumMod val="50000"/>
                    <a:lumOff val="50000"/>
                  </a:schemeClr>
                </a:solidFill>
              </a:rPr>
              <a:t>We </a:t>
            </a:r>
            <a:r>
              <a:rPr lang="en-AU" dirty="0">
                <a:solidFill>
                  <a:schemeClr val="tx1">
                    <a:lumMod val="50000"/>
                    <a:lumOff val="50000"/>
                  </a:schemeClr>
                </a:solidFill>
              </a:rPr>
              <a:t>invite companions into authentic and mutually transformative relationships with Jesuit Mission, our international partners and the communities they serve to build awareness of global injustice and inspire actions of solidarity for a more just world.</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strengthen the accompaniment of our international partners to enable poor and marginalised communities to build the skills, capacity and resilience to live full and free lives.</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build a sustainable mission underpinned by a strong financial base, operational excellence, good governance and are supported by passionate people who share our vision, mission and values.</a:t>
            </a:r>
            <a:endParaRPr lang="x-none" dirty="0">
              <a:solidFill>
                <a:schemeClr val="tx1">
                  <a:lumMod val="50000"/>
                  <a:lumOff val="50000"/>
                </a:schemeClr>
              </a:solidFill>
            </a:endParaRPr>
          </a:p>
          <a:p>
            <a:pPr fontAlgn="auto">
              <a:spcBef>
                <a:spcPts val="0"/>
              </a:spcBef>
              <a:spcAft>
                <a:spcPts val="0"/>
              </a:spcAft>
              <a:defRPr/>
            </a:pPr>
            <a:endParaRPr lang="en-AU" dirty="0"/>
          </a:p>
        </p:txBody>
      </p:sp>
      <p:sp>
        <p:nvSpPr>
          <p:cNvPr id="49156" name="Slide Number Placeholder 3">
            <a:extLst>
              <a:ext uri="{FF2B5EF4-FFF2-40B4-BE49-F238E27FC236}">
                <a16:creationId xmlns:a16="http://schemas.microsoft.com/office/drawing/2014/main" id="{1B50B83F-8F97-4EFF-BC36-517453678F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fld id="{3E4A7507-355B-4DC4-ACB1-50FC613C0075}" type="slidenum">
              <a:rPr lang="en-AU" altLang="en-US">
                <a:latin typeface="Calibri" panose="020F0502020204030204" pitchFamily="34" charset="0"/>
              </a:rPr>
              <a:pPr/>
              <a:t>5</a:t>
            </a:fld>
            <a:endParaRPr lang="en-AU" altLang="en-US">
              <a:latin typeface="Calibri" panose="020F0502020204030204" pitchFamily="34" charset="0"/>
            </a:endParaRPr>
          </a:p>
        </p:txBody>
      </p:sp>
    </p:spTree>
    <p:extLst>
      <p:ext uri="{BB962C8B-B14F-4D97-AF65-F5344CB8AC3E}">
        <p14:creationId xmlns:p14="http://schemas.microsoft.com/office/powerpoint/2010/main" val="29313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E2A7F8C-4226-462C-8AFC-B7A1E5981D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F3D6274-EE9B-499E-AA36-0950C8BC0F88}"/>
              </a:ext>
            </a:extLst>
          </p:cNvPr>
          <p:cNvSpPr>
            <a:spLocks noGrp="1"/>
          </p:cNvSpPr>
          <p:nvPr>
            <p:ph type="body" idx="1"/>
          </p:nvPr>
        </p:nvSpPr>
        <p:spPr/>
        <p:txBody>
          <a:bodyPr/>
          <a:lstStyle/>
          <a:p>
            <a:pPr fontAlgn="auto">
              <a:spcBef>
                <a:spcPts val="0"/>
              </a:spcBef>
              <a:spcAft>
                <a:spcPts val="0"/>
              </a:spcAft>
              <a:defRPr/>
            </a:pPr>
            <a:r>
              <a:rPr lang="x-none" dirty="0">
                <a:solidFill>
                  <a:schemeClr val="tx1">
                    <a:lumMod val="50000"/>
                    <a:lumOff val="50000"/>
                  </a:schemeClr>
                </a:solidFill>
              </a:rPr>
              <a:t>We enact and fulfil our ministry through the lens of Catholic Social Teaching and Ignatian spirituality, which influences and shapes our relationships, operations and decision-making</a:t>
            </a:r>
            <a:endParaRPr lang="en-AU" dirty="0">
              <a:solidFill>
                <a:schemeClr val="tx1">
                  <a:lumMod val="50000"/>
                  <a:lumOff val="50000"/>
                </a:schemeClr>
              </a:solidFill>
            </a:endParaRPr>
          </a:p>
          <a:p>
            <a:pPr fontAlgn="auto">
              <a:spcBef>
                <a:spcPts val="0"/>
              </a:spcBef>
              <a:spcAft>
                <a:spcPts val="0"/>
              </a:spcAft>
              <a:defRPr/>
            </a:pPr>
            <a:endParaRPr lang="en-AU" dirty="0">
              <a:solidFill>
                <a:schemeClr val="tx1">
                  <a:lumMod val="50000"/>
                  <a:lumOff val="50000"/>
                </a:schemeClr>
              </a:solidFill>
            </a:endParaRPr>
          </a:p>
          <a:p>
            <a:pPr fontAlgn="auto">
              <a:spcBef>
                <a:spcPts val="0"/>
              </a:spcBef>
              <a:spcAft>
                <a:spcPts val="0"/>
              </a:spcAft>
              <a:defRPr/>
            </a:pPr>
            <a:r>
              <a:rPr lang="x-none" dirty="0">
                <a:solidFill>
                  <a:schemeClr val="tx1">
                    <a:lumMod val="50000"/>
                    <a:lumOff val="50000"/>
                  </a:schemeClr>
                </a:solidFill>
              </a:rPr>
              <a:t>We </a:t>
            </a:r>
            <a:r>
              <a:rPr lang="en-AU" dirty="0">
                <a:solidFill>
                  <a:schemeClr val="tx1">
                    <a:lumMod val="50000"/>
                    <a:lumOff val="50000"/>
                  </a:schemeClr>
                </a:solidFill>
              </a:rPr>
              <a:t>invite companions into authentic and mutually transformative relationships with Jesuit Mission, our international partners and the communities they serve to build awareness of global injustice and inspire actions of solidarity for a more just world.</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strengthen the accompaniment of our international partners to enable poor and marginalised communities to build the skills, capacity and resilience to live full and free lives.</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build a sustainable mission underpinned by a strong financial base, operational excellence, good governance and are supported by passionate people who share our vision, mission and values.</a:t>
            </a:r>
            <a:endParaRPr lang="x-none" dirty="0">
              <a:solidFill>
                <a:schemeClr val="tx1">
                  <a:lumMod val="50000"/>
                  <a:lumOff val="50000"/>
                </a:schemeClr>
              </a:solidFill>
            </a:endParaRPr>
          </a:p>
          <a:p>
            <a:pPr fontAlgn="auto">
              <a:spcBef>
                <a:spcPts val="0"/>
              </a:spcBef>
              <a:spcAft>
                <a:spcPts val="0"/>
              </a:spcAft>
              <a:defRPr/>
            </a:pPr>
            <a:endParaRPr lang="en-AU" dirty="0"/>
          </a:p>
        </p:txBody>
      </p:sp>
      <p:sp>
        <p:nvSpPr>
          <p:cNvPr id="49156" name="Slide Number Placeholder 3">
            <a:extLst>
              <a:ext uri="{FF2B5EF4-FFF2-40B4-BE49-F238E27FC236}">
                <a16:creationId xmlns:a16="http://schemas.microsoft.com/office/drawing/2014/main" id="{1B50B83F-8F97-4EFF-BC36-517453678F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fld id="{3E4A7507-355B-4DC4-ACB1-50FC613C0075}" type="slidenum">
              <a:rPr lang="en-AU" altLang="en-US">
                <a:latin typeface="Calibri" panose="020F0502020204030204" pitchFamily="34" charset="0"/>
              </a:rPr>
              <a:pPr/>
              <a:t>6</a:t>
            </a:fld>
            <a:endParaRPr lang="en-AU" altLang="en-US">
              <a:latin typeface="Calibri" panose="020F0502020204030204" pitchFamily="34" charset="0"/>
            </a:endParaRPr>
          </a:p>
        </p:txBody>
      </p:sp>
    </p:spTree>
    <p:extLst>
      <p:ext uri="{BB962C8B-B14F-4D97-AF65-F5344CB8AC3E}">
        <p14:creationId xmlns:p14="http://schemas.microsoft.com/office/powerpoint/2010/main" val="68257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E2A7F8C-4226-462C-8AFC-B7A1E5981D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F3D6274-EE9B-499E-AA36-0950C8BC0F88}"/>
              </a:ext>
            </a:extLst>
          </p:cNvPr>
          <p:cNvSpPr>
            <a:spLocks noGrp="1"/>
          </p:cNvSpPr>
          <p:nvPr>
            <p:ph type="body" idx="1"/>
          </p:nvPr>
        </p:nvSpPr>
        <p:spPr/>
        <p:txBody>
          <a:bodyPr/>
          <a:lstStyle/>
          <a:p>
            <a:pPr fontAlgn="auto">
              <a:spcBef>
                <a:spcPts val="0"/>
              </a:spcBef>
              <a:spcAft>
                <a:spcPts val="0"/>
              </a:spcAft>
              <a:defRPr/>
            </a:pPr>
            <a:r>
              <a:rPr lang="x-none" dirty="0">
                <a:solidFill>
                  <a:schemeClr val="tx1">
                    <a:lumMod val="50000"/>
                    <a:lumOff val="50000"/>
                  </a:schemeClr>
                </a:solidFill>
              </a:rPr>
              <a:t>We enact and fulfil our ministry through the lens of Catholic Social Teaching and Ignatian spirituality, which influences and shapes our relationships, operations and decision-making</a:t>
            </a:r>
            <a:endParaRPr lang="en-AU" dirty="0">
              <a:solidFill>
                <a:schemeClr val="tx1">
                  <a:lumMod val="50000"/>
                  <a:lumOff val="50000"/>
                </a:schemeClr>
              </a:solidFill>
            </a:endParaRPr>
          </a:p>
          <a:p>
            <a:pPr fontAlgn="auto">
              <a:spcBef>
                <a:spcPts val="0"/>
              </a:spcBef>
              <a:spcAft>
                <a:spcPts val="0"/>
              </a:spcAft>
              <a:defRPr/>
            </a:pPr>
            <a:endParaRPr lang="en-AU" dirty="0">
              <a:solidFill>
                <a:schemeClr val="tx1">
                  <a:lumMod val="50000"/>
                  <a:lumOff val="50000"/>
                </a:schemeClr>
              </a:solidFill>
            </a:endParaRPr>
          </a:p>
          <a:p>
            <a:pPr fontAlgn="auto">
              <a:spcBef>
                <a:spcPts val="0"/>
              </a:spcBef>
              <a:spcAft>
                <a:spcPts val="0"/>
              </a:spcAft>
              <a:defRPr/>
            </a:pPr>
            <a:r>
              <a:rPr lang="x-none" dirty="0">
                <a:solidFill>
                  <a:schemeClr val="tx1">
                    <a:lumMod val="50000"/>
                    <a:lumOff val="50000"/>
                  </a:schemeClr>
                </a:solidFill>
              </a:rPr>
              <a:t>We </a:t>
            </a:r>
            <a:r>
              <a:rPr lang="en-AU" dirty="0">
                <a:solidFill>
                  <a:schemeClr val="tx1">
                    <a:lumMod val="50000"/>
                    <a:lumOff val="50000"/>
                  </a:schemeClr>
                </a:solidFill>
              </a:rPr>
              <a:t>invite companions into authentic and mutually transformative relationships with Jesuit Mission, our international partners and the communities they serve to build awareness of global injustice and inspire actions of solidarity for a more just world.</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strengthen the accompaniment of our international partners to enable poor and marginalised communities to build the skills, capacity and resilience to live full and free lives.</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build a sustainable mission underpinned by a strong financial base, operational excellence, good governance and are supported by passionate people who share our vision, mission and values.</a:t>
            </a:r>
            <a:endParaRPr lang="x-none" dirty="0">
              <a:solidFill>
                <a:schemeClr val="tx1">
                  <a:lumMod val="50000"/>
                  <a:lumOff val="50000"/>
                </a:schemeClr>
              </a:solidFill>
            </a:endParaRPr>
          </a:p>
          <a:p>
            <a:pPr fontAlgn="auto">
              <a:spcBef>
                <a:spcPts val="0"/>
              </a:spcBef>
              <a:spcAft>
                <a:spcPts val="0"/>
              </a:spcAft>
              <a:defRPr/>
            </a:pPr>
            <a:endParaRPr lang="en-AU" dirty="0"/>
          </a:p>
        </p:txBody>
      </p:sp>
      <p:sp>
        <p:nvSpPr>
          <p:cNvPr id="49156" name="Slide Number Placeholder 3">
            <a:extLst>
              <a:ext uri="{FF2B5EF4-FFF2-40B4-BE49-F238E27FC236}">
                <a16:creationId xmlns:a16="http://schemas.microsoft.com/office/drawing/2014/main" id="{1B50B83F-8F97-4EFF-BC36-517453678F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fld id="{3E4A7507-355B-4DC4-ACB1-50FC613C0075}" type="slidenum">
              <a:rPr lang="en-AU" altLang="en-US">
                <a:latin typeface="Calibri" panose="020F0502020204030204" pitchFamily="34" charset="0"/>
              </a:rPr>
              <a:pPr/>
              <a:t>7</a:t>
            </a:fld>
            <a:endParaRPr lang="en-AU" altLang="en-US">
              <a:latin typeface="Calibri" panose="020F0502020204030204" pitchFamily="34" charset="0"/>
            </a:endParaRPr>
          </a:p>
        </p:txBody>
      </p:sp>
    </p:spTree>
    <p:extLst>
      <p:ext uri="{BB962C8B-B14F-4D97-AF65-F5344CB8AC3E}">
        <p14:creationId xmlns:p14="http://schemas.microsoft.com/office/powerpoint/2010/main" val="3078500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E2A7F8C-4226-462C-8AFC-B7A1E5981D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F3D6274-EE9B-499E-AA36-0950C8BC0F88}"/>
              </a:ext>
            </a:extLst>
          </p:cNvPr>
          <p:cNvSpPr>
            <a:spLocks noGrp="1"/>
          </p:cNvSpPr>
          <p:nvPr>
            <p:ph type="body" idx="1"/>
          </p:nvPr>
        </p:nvSpPr>
        <p:spPr/>
        <p:txBody>
          <a:bodyPr/>
          <a:lstStyle/>
          <a:p>
            <a:pPr fontAlgn="auto">
              <a:spcBef>
                <a:spcPts val="0"/>
              </a:spcBef>
              <a:spcAft>
                <a:spcPts val="0"/>
              </a:spcAft>
              <a:defRPr/>
            </a:pPr>
            <a:r>
              <a:rPr lang="x-none" dirty="0">
                <a:solidFill>
                  <a:schemeClr val="tx1">
                    <a:lumMod val="50000"/>
                    <a:lumOff val="50000"/>
                  </a:schemeClr>
                </a:solidFill>
              </a:rPr>
              <a:t>We enact and fulfil our ministry through the lens of Catholic Social Teaching and Ignatian spirituality, which influences and shapes our relationships, operations and decision-making</a:t>
            </a:r>
            <a:endParaRPr lang="en-AU" dirty="0">
              <a:solidFill>
                <a:schemeClr val="tx1">
                  <a:lumMod val="50000"/>
                  <a:lumOff val="50000"/>
                </a:schemeClr>
              </a:solidFill>
            </a:endParaRPr>
          </a:p>
          <a:p>
            <a:pPr fontAlgn="auto">
              <a:spcBef>
                <a:spcPts val="0"/>
              </a:spcBef>
              <a:spcAft>
                <a:spcPts val="0"/>
              </a:spcAft>
              <a:defRPr/>
            </a:pPr>
            <a:endParaRPr lang="en-AU" dirty="0">
              <a:solidFill>
                <a:schemeClr val="tx1">
                  <a:lumMod val="50000"/>
                  <a:lumOff val="50000"/>
                </a:schemeClr>
              </a:solidFill>
            </a:endParaRPr>
          </a:p>
          <a:p>
            <a:pPr fontAlgn="auto">
              <a:spcBef>
                <a:spcPts val="0"/>
              </a:spcBef>
              <a:spcAft>
                <a:spcPts val="0"/>
              </a:spcAft>
              <a:defRPr/>
            </a:pPr>
            <a:r>
              <a:rPr lang="x-none" dirty="0">
                <a:solidFill>
                  <a:schemeClr val="tx1">
                    <a:lumMod val="50000"/>
                    <a:lumOff val="50000"/>
                  </a:schemeClr>
                </a:solidFill>
              </a:rPr>
              <a:t>We </a:t>
            </a:r>
            <a:r>
              <a:rPr lang="en-AU" dirty="0">
                <a:solidFill>
                  <a:schemeClr val="tx1">
                    <a:lumMod val="50000"/>
                    <a:lumOff val="50000"/>
                  </a:schemeClr>
                </a:solidFill>
              </a:rPr>
              <a:t>invite companions into authentic and mutually transformative relationships with Jesuit Mission, our international partners and the communities they serve to build awareness of global injustice and inspire actions of solidarity for a more just world.</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strengthen the accompaniment of our international partners to enable poor and marginalised communities to build the skills, capacity and resilience to live full and free lives.</a:t>
            </a:r>
            <a:endParaRPr lang="x-none" dirty="0">
              <a:solidFill>
                <a:schemeClr val="tx1">
                  <a:lumMod val="50000"/>
                  <a:lumOff val="50000"/>
                </a:schemeClr>
              </a:solidFill>
            </a:endParaRPr>
          </a:p>
          <a:p>
            <a:pPr fontAlgn="auto">
              <a:spcBef>
                <a:spcPts val="0"/>
              </a:spcBef>
              <a:spcAft>
                <a:spcPts val="0"/>
              </a:spcAft>
              <a:defRPr/>
            </a:pPr>
            <a:endParaRPr lang="en-AU" dirty="0"/>
          </a:p>
          <a:p>
            <a:pPr fontAlgn="auto">
              <a:spcBef>
                <a:spcPts val="0"/>
              </a:spcBef>
              <a:spcAft>
                <a:spcPts val="0"/>
              </a:spcAft>
              <a:defRPr/>
            </a:pPr>
            <a:r>
              <a:rPr lang="en-AU" dirty="0">
                <a:solidFill>
                  <a:schemeClr val="tx1">
                    <a:lumMod val="50000"/>
                    <a:lumOff val="50000"/>
                  </a:schemeClr>
                </a:solidFill>
              </a:rPr>
              <a:t>We build a sustainable mission underpinned by a strong financial base, operational excellence, good governance and are supported by passionate people who share our vision, mission and values.</a:t>
            </a:r>
            <a:endParaRPr lang="x-none" dirty="0">
              <a:solidFill>
                <a:schemeClr val="tx1">
                  <a:lumMod val="50000"/>
                  <a:lumOff val="50000"/>
                </a:schemeClr>
              </a:solidFill>
            </a:endParaRPr>
          </a:p>
          <a:p>
            <a:pPr fontAlgn="auto">
              <a:spcBef>
                <a:spcPts val="0"/>
              </a:spcBef>
              <a:spcAft>
                <a:spcPts val="0"/>
              </a:spcAft>
              <a:defRPr/>
            </a:pPr>
            <a:endParaRPr lang="en-AU" dirty="0"/>
          </a:p>
        </p:txBody>
      </p:sp>
      <p:sp>
        <p:nvSpPr>
          <p:cNvPr id="49156" name="Slide Number Placeholder 3">
            <a:extLst>
              <a:ext uri="{FF2B5EF4-FFF2-40B4-BE49-F238E27FC236}">
                <a16:creationId xmlns:a16="http://schemas.microsoft.com/office/drawing/2014/main" id="{1B50B83F-8F97-4EFF-BC36-517453678F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fld id="{3E4A7507-355B-4DC4-ACB1-50FC613C0075}" type="slidenum">
              <a:rPr lang="en-AU" altLang="en-US">
                <a:latin typeface="Calibri" panose="020F0502020204030204" pitchFamily="34" charset="0"/>
              </a:rPr>
              <a:pPr/>
              <a:t>8</a:t>
            </a:fld>
            <a:endParaRPr lang="en-AU" altLang="en-US">
              <a:latin typeface="Calibri" panose="020F0502020204030204" pitchFamily="34" charset="0"/>
            </a:endParaRPr>
          </a:p>
        </p:txBody>
      </p:sp>
    </p:spTree>
    <p:extLst>
      <p:ext uri="{BB962C8B-B14F-4D97-AF65-F5344CB8AC3E}">
        <p14:creationId xmlns:p14="http://schemas.microsoft.com/office/powerpoint/2010/main" val="3673622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61749DB-7EF1-42C2-9131-839B5191A2B1}"/>
              </a:ext>
            </a:extLst>
          </p:cNvPr>
          <p:cNvSpPr>
            <a:spLocks noGrp="1"/>
          </p:cNvSpPr>
          <p:nvPr>
            <p:ph type="dt" sz="half" idx="10"/>
          </p:nvPr>
        </p:nvSpPr>
        <p:spPr/>
        <p:txBody>
          <a:bodyPr/>
          <a:lstStyle>
            <a:lvl1pPr>
              <a:defRPr/>
            </a:lvl1pPr>
          </a:lstStyle>
          <a:p>
            <a:pPr>
              <a:defRPr/>
            </a:pPr>
            <a:fld id="{95959350-1937-491D-8D30-AD3FD1E1E949}" type="datetimeFigureOut">
              <a:rPr lang="en-AU"/>
              <a:pPr>
                <a:defRPr/>
              </a:pPr>
              <a:t>23/06/2022</a:t>
            </a:fld>
            <a:endParaRPr lang="en-AU" dirty="0"/>
          </a:p>
        </p:txBody>
      </p:sp>
      <p:sp>
        <p:nvSpPr>
          <p:cNvPr id="5" name="Footer Placeholder 4">
            <a:extLst>
              <a:ext uri="{FF2B5EF4-FFF2-40B4-BE49-F238E27FC236}">
                <a16:creationId xmlns:a16="http://schemas.microsoft.com/office/drawing/2014/main" id="{B11E6CDE-DE3C-41B8-BA1E-05B7A744BB0F}"/>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25CDF67-2E92-4195-9D7E-F9F279E57514}"/>
              </a:ext>
            </a:extLst>
          </p:cNvPr>
          <p:cNvSpPr>
            <a:spLocks noGrp="1"/>
          </p:cNvSpPr>
          <p:nvPr>
            <p:ph type="sldNum" sz="quarter" idx="12"/>
          </p:nvPr>
        </p:nvSpPr>
        <p:spPr/>
        <p:txBody>
          <a:bodyPr/>
          <a:lstStyle>
            <a:lvl1pPr>
              <a:defRPr/>
            </a:lvl1pPr>
          </a:lstStyle>
          <a:p>
            <a:fld id="{B27F876D-2408-4ADE-8CD3-90F895A4967F}" type="slidenum">
              <a:rPr lang="en-AU" altLang="en-US"/>
              <a:pPr/>
              <a:t>‹#›</a:t>
            </a:fld>
            <a:endParaRPr lang="en-AU" altLang="en-US"/>
          </a:p>
        </p:txBody>
      </p:sp>
    </p:spTree>
    <p:extLst>
      <p:ext uri="{BB962C8B-B14F-4D97-AF65-F5344CB8AC3E}">
        <p14:creationId xmlns:p14="http://schemas.microsoft.com/office/powerpoint/2010/main" val="249894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740CA1-2814-4864-81DE-FC3B4D2D3C19}"/>
              </a:ext>
            </a:extLst>
          </p:cNvPr>
          <p:cNvSpPr>
            <a:spLocks noGrp="1"/>
          </p:cNvSpPr>
          <p:nvPr>
            <p:ph type="dt" sz="half" idx="10"/>
          </p:nvPr>
        </p:nvSpPr>
        <p:spPr/>
        <p:txBody>
          <a:bodyPr/>
          <a:lstStyle>
            <a:lvl1pPr>
              <a:defRPr/>
            </a:lvl1pPr>
          </a:lstStyle>
          <a:p>
            <a:pPr>
              <a:defRPr/>
            </a:pPr>
            <a:fld id="{FA5DEEE7-1C37-4D8D-9300-7A51DC2A7034}" type="datetimeFigureOut">
              <a:rPr lang="en-AU"/>
              <a:pPr>
                <a:defRPr/>
              </a:pPr>
              <a:t>23/06/2022</a:t>
            </a:fld>
            <a:endParaRPr lang="en-AU" dirty="0"/>
          </a:p>
        </p:txBody>
      </p:sp>
      <p:sp>
        <p:nvSpPr>
          <p:cNvPr id="5" name="Footer Placeholder 4">
            <a:extLst>
              <a:ext uri="{FF2B5EF4-FFF2-40B4-BE49-F238E27FC236}">
                <a16:creationId xmlns:a16="http://schemas.microsoft.com/office/drawing/2014/main" id="{24853211-B89A-4DEA-A301-E793AF4F1262}"/>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6B2FCCA3-C1F7-426B-9064-75678E944C82}"/>
              </a:ext>
            </a:extLst>
          </p:cNvPr>
          <p:cNvSpPr>
            <a:spLocks noGrp="1"/>
          </p:cNvSpPr>
          <p:nvPr>
            <p:ph type="sldNum" sz="quarter" idx="12"/>
          </p:nvPr>
        </p:nvSpPr>
        <p:spPr/>
        <p:txBody>
          <a:bodyPr/>
          <a:lstStyle>
            <a:lvl1pPr>
              <a:defRPr/>
            </a:lvl1pPr>
          </a:lstStyle>
          <a:p>
            <a:fld id="{1D064FC9-837D-4D08-B607-92009199BB17}" type="slidenum">
              <a:rPr lang="en-AU" altLang="en-US"/>
              <a:pPr/>
              <a:t>‹#›</a:t>
            </a:fld>
            <a:endParaRPr lang="en-AU" altLang="en-US"/>
          </a:p>
        </p:txBody>
      </p:sp>
    </p:spTree>
    <p:extLst>
      <p:ext uri="{BB962C8B-B14F-4D97-AF65-F5344CB8AC3E}">
        <p14:creationId xmlns:p14="http://schemas.microsoft.com/office/powerpoint/2010/main" val="395521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14E308C-5367-4BE2-9921-88A45946F3A4}"/>
              </a:ext>
            </a:extLst>
          </p:cNvPr>
          <p:cNvSpPr>
            <a:spLocks noGrp="1"/>
          </p:cNvSpPr>
          <p:nvPr>
            <p:ph type="dt" sz="half" idx="10"/>
          </p:nvPr>
        </p:nvSpPr>
        <p:spPr/>
        <p:txBody>
          <a:bodyPr/>
          <a:lstStyle>
            <a:lvl1pPr>
              <a:defRPr/>
            </a:lvl1pPr>
          </a:lstStyle>
          <a:p>
            <a:pPr>
              <a:defRPr/>
            </a:pPr>
            <a:fld id="{6729FE72-FE2D-4C03-894D-CF4D7F1C7551}" type="datetimeFigureOut">
              <a:rPr lang="en-AU"/>
              <a:pPr>
                <a:defRPr/>
              </a:pPr>
              <a:t>23/06/2022</a:t>
            </a:fld>
            <a:endParaRPr lang="en-AU" dirty="0"/>
          </a:p>
        </p:txBody>
      </p:sp>
      <p:sp>
        <p:nvSpPr>
          <p:cNvPr id="5" name="Footer Placeholder 4">
            <a:extLst>
              <a:ext uri="{FF2B5EF4-FFF2-40B4-BE49-F238E27FC236}">
                <a16:creationId xmlns:a16="http://schemas.microsoft.com/office/drawing/2014/main" id="{FB89CAE3-AE8E-4CDF-BA15-E1555AF9461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7F8E7211-6D9F-49DD-A390-A907FAEBD535}"/>
              </a:ext>
            </a:extLst>
          </p:cNvPr>
          <p:cNvSpPr>
            <a:spLocks noGrp="1"/>
          </p:cNvSpPr>
          <p:nvPr>
            <p:ph type="sldNum" sz="quarter" idx="12"/>
          </p:nvPr>
        </p:nvSpPr>
        <p:spPr/>
        <p:txBody>
          <a:bodyPr/>
          <a:lstStyle>
            <a:lvl1pPr>
              <a:defRPr/>
            </a:lvl1pPr>
          </a:lstStyle>
          <a:p>
            <a:fld id="{BB9DE740-A861-4722-8171-5E43AB7EDC71}" type="slidenum">
              <a:rPr lang="en-AU" altLang="en-US"/>
              <a:pPr/>
              <a:t>‹#›</a:t>
            </a:fld>
            <a:endParaRPr lang="en-AU" altLang="en-US"/>
          </a:p>
        </p:txBody>
      </p:sp>
    </p:spTree>
    <p:extLst>
      <p:ext uri="{BB962C8B-B14F-4D97-AF65-F5344CB8AC3E}">
        <p14:creationId xmlns:p14="http://schemas.microsoft.com/office/powerpoint/2010/main" val="2653980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Sun rising over grassy hills">
            <a:extLst>
              <a:ext uri="{FF2B5EF4-FFF2-40B4-BE49-F238E27FC236}">
                <a16:creationId xmlns:a16="http://schemas.microsoft.com/office/drawing/2014/main" id="{FB9A7DFB-4660-36B5-02C1-153223A64E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Rectangle 9">
            <a:extLst>
              <a:ext uri="{FF2B5EF4-FFF2-40B4-BE49-F238E27FC236}">
                <a16:creationId xmlns:a16="http://schemas.microsoft.com/office/drawing/2014/main" id="{7B9CCBFD-F060-B62A-ABE4-7380E8D361AA}"/>
              </a:ext>
            </a:extLst>
          </p:cNvPr>
          <p:cNvGrpSpPr>
            <a:grpSpLocks/>
          </p:cNvGrpSpPr>
          <p:nvPr/>
        </p:nvGrpSpPr>
        <p:grpSpPr bwMode="auto">
          <a:xfrm>
            <a:off x="0" y="4737100"/>
            <a:ext cx="12192000" cy="2120900"/>
            <a:chOff x="0" y="2984"/>
            <a:chExt cx="7680" cy="1336"/>
          </a:xfrm>
        </p:grpSpPr>
        <p:pic>
          <p:nvPicPr>
            <p:cNvPr id="6" name="Rectangle 9">
              <a:extLst>
                <a:ext uri="{FF2B5EF4-FFF2-40B4-BE49-F238E27FC236}">
                  <a16:creationId xmlns:a16="http://schemas.microsoft.com/office/drawing/2014/main" id="{DC64D167-286C-57AB-32F8-21F04D91623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2984"/>
              <a:ext cx="7680"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CE6CEE8F-A63C-38A0-AB4B-2F0C0D123CC8}"/>
                </a:ext>
              </a:extLst>
            </p:cNvPr>
            <p:cNvSpPr txBox="1">
              <a:spLocks noChangeArrowheads="1"/>
            </p:cNvSpPr>
            <p:nvPr/>
          </p:nvSpPr>
          <p:spPr bwMode="auto">
            <a:xfrm>
              <a:off x="0" y="2995"/>
              <a:ext cx="7680" cy="1325"/>
            </a:xfrm>
            <a:prstGeom prst="rect">
              <a:avLst/>
            </a:prstGeom>
            <a:noFill/>
            <a:ln>
              <a:noFill/>
            </a:ln>
          </p:spPr>
          <p:txBody>
            <a:bodyPr anchor="ct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defRPr/>
              </a:pPr>
              <a:endParaRPr lang="en-US" altLang="en-US">
                <a:solidFill>
                  <a:srgbClr val="FFFFFF"/>
                </a:solidFill>
                <a:latin typeface="Euphemia" panose="020B0604020202020204" pitchFamily="34" charset="0"/>
              </a:endParaRPr>
            </a:p>
          </p:txBody>
        </p:sp>
      </p:grpSp>
      <p:sp>
        <p:nvSpPr>
          <p:cNvPr id="8" name="Rectangle 7">
            <a:extLst>
              <a:ext uri="{FF2B5EF4-FFF2-40B4-BE49-F238E27FC236}">
                <a16:creationId xmlns:a16="http://schemas.microsoft.com/office/drawing/2014/main" id="{2F5770BB-1776-3593-9F65-679601E6E3C7}"/>
              </a:ext>
            </a:extLst>
          </p:cNvPr>
          <p:cNvSpPr/>
          <p:nvPr/>
        </p:nvSpPr>
        <p:spPr bwMode="white">
          <a:xfrm>
            <a:off x="0" y="4724400"/>
            <a:ext cx="12188825"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ctrTitle"/>
          </p:nvPr>
        </p:nvSpPr>
        <p:spPr>
          <a:xfrm>
            <a:off x="1523999" y="4800600"/>
            <a:ext cx="9144002" cy="1143000"/>
          </a:xfrm>
        </p:spPr>
        <p:txBody>
          <a:bodyPr>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169305731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a:extLst>
              <a:ext uri="{FF2B5EF4-FFF2-40B4-BE49-F238E27FC236}">
                <a16:creationId xmlns:a16="http://schemas.microsoft.com/office/drawing/2014/main" id="{360B8C71-7EA3-9FF1-B22F-713DA177178D}"/>
              </a:ext>
            </a:extLst>
          </p:cNvPr>
          <p:cNvSpPr>
            <a:spLocks noGrp="1"/>
          </p:cNvSpPr>
          <p:nvPr>
            <p:ph type="ftr" sz="quarter" idx="10"/>
          </p:nvPr>
        </p:nvSpPr>
        <p:spPr/>
        <p:txBody>
          <a:bodyPr/>
          <a:lstStyle>
            <a:lvl1pPr>
              <a:defRPr/>
            </a:lvl1pPr>
          </a:lstStyle>
          <a:p>
            <a:pPr>
              <a:defRPr/>
            </a:pPr>
            <a:endParaRPr/>
          </a:p>
        </p:txBody>
      </p:sp>
      <p:sp>
        <p:nvSpPr>
          <p:cNvPr id="5" name="Date Placeholder 3">
            <a:extLst>
              <a:ext uri="{FF2B5EF4-FFF2-40B4-BE49-F238E27FC236}">
                <a16:creationId xmlns:a16="http://schemas.microsoft.com/office/drawing/2014/main" id="{4C8ACC8F-1C39-9E11-5D45-AAE016F981A6}"/>
              </a:ext>
            </a:extLst>
          </p:cNvPr>
          <p:cNvSpPr>
            <a:spLocks noGrp="1"/>
          </p:cNvSpPr>
          <p:nvPr>
            <p:ph type="dt" sz="half" idx="11"/>
          </p:nvPr>
        </p:nvSpPr>
        <p:spPr/>
        <p:txBody>
          <a:bodyPr/>
          <a:lstStyle>
            <a:lvl1pPr>
              <a:defRPr/>
            </a:lvl1pPr>
          </a:lstStyle>
          <a:p>
            <a:pPr>
              <a:defRPr/>
            </a:pPr>
            <a:fld id="{EFE025DB-6391-4A41-A414-658A244B8556}" type="datetimeFigureOut">
              <a:rPr lang="en-US"/>
              <a:pPr>
                <a:defRPr/>
              </a:pPr>
              <a:t>6/23/2022</a:t>
            </a:fld>
            <a:endParaRPr dirty="0"/>
          </a:p>
        </p:txBody>
      </p:sp>
      <p:sp>
        <p:nvSpPr>
          <p:cNvPr id="6" name="Slide Number Placeholder 5">
            <a:extLst>
              <a:ext uri="{FF2B5EF4-FFF2-40B4-BE49-F238E27FC236}">
                <a16:creationId xmlns:a16="http://schemas.microsoft.com/office/drawing/2014/main" id="{41BFD4CB-CDCD-0B02-4972-0EC44845A3CA}"/>
              </a:ext>
            </a:extLst>
          </p:cNvPr>
          <p:cNvSpPr>
            <a:spLocks noGrp="1"/>
          </p:cNvSpPr>
          <p:nvPr>
            <p:ph type="sldNum" sz="quarter" idx="12"/>
          </p:nvPr>
        </p:nvSpPr>
        <p:spPr/>
        <p:txBody>
          <a:bodyPr/>
          <a:lstStyle>
            <a:lvl1pPr>
              <a:defRPr smtClean="0"/>
            </a:lvl1pPr>
          </a:lstStyle>
          <a:p>
            <a:pPr>
              <a:defRPr/>
            </a:pPr>
            <a:fld id="{295BA282-5715-47EF-A6E2-529D5FD677BE}" type="slidenum">
              <a:rPr lang="en-US" altLang="en-US"/>
              <a:pPr>
                <a:defRPr/>
              </a:pPr>
              <a:t>‹#›</a:t>
            </a:fld>
            <a:endParaRPr lang="en-US" altLang="en-US"/>
          </a:p>
        </p:txBody>
      </p:sp>
    </p:spTree>
    <p:extLst>
      <p:ext uri="{BB962C8B-B14F-4D97-AF65-F5344CB8AC3E}">
        <p14:creationId xmlns:p14="http://schemas.microsoft.com/office/powerpoint/2010/main" val="49518606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Rectangle 8">
            <a:extLst>
              <a:ext uri="{FF2B5EF4-FFF2-40B4-BE49-F238E27FC236}">
                <a16:creationId xmlns:a16="http://schemas.microsoft.com/office/drawing/2014/main" id="{2AC5F586-4E69-9959-A686-A503C7E506F9}"/>
              </a:ext>
            </a:extLst>
          </p:cNvPr>
          <p:cNvGrpSpPr>
            <a:grpSpLocks/>
          </p:cNvGrpSpPr>
          <p:nvPr/>
        </p:nvGrpSpPr>
        <p:grpSpPr bwMode="auto">
          <a:xfrm>
            <a:off x="0" y="0"/>
            <a:ext cx="12192000" cy="457200"/>
            <a:chOff x="0" y="0"/>
            <a:chExt cx="7680" cy="288"/>
          </a:xfrm>
        </p:grpSpPr>
        <p:pic>
          <p:nvPicPr>
            <p:cNvPr id="5" name="Rectangle 8">
              <a:extLst>
                <a:ext uri="{FF2B5EF4-FFF2-40B4-BE49-F238E27FC236}">
                  <a16:creationId xmlns:a16="http://schemas.microsoft.com/office/drawing/2014/main" id="{D415E1FC-82FA-5759-F73F-29A49C20042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76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490270DD-004E-E81A-6323-6004A73FF681}"/>
                </a:ext>
              </a:extLst>
            </p:cNvPr>
            <p:cNvSpPr txBox="1">
              <a:spLocks noChangeArrowheads="1"/>
            </p:cNvSpPr>
            <p:nvPr/>
          </p:nvSpPr>
          <p:spPr bwMode="auto">
            <a:xfrm>
              <a:off x="0" y="0"/>
              <a:ext cx="7678" cy="288"/>
            </a:xfrm>
            <a:prstGeom prst="rect">
              <a:avLst/>
            </a:prstGeom>
            <a:noFill/>
            <a:ln>
              <a:noFill/>
            </a:ln>
          </p:spPr>
          <p:txBody>
            <a:bodyPr anchor="ct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defRPr/>
              </a:pPr>
              <a:endParaRPr lang="en-US" altLang="en-US">
                <a:solidFill>
                  <a:srgbClr val="FFFFFF"/>
                </a:solidFill>
                <a:latin typeface="Euphemia" panose="020B0604020202020204" pitchFamily="34" charset="0"/>
              </a:endParaRPr>
            </a:p>
          </p:txBody>
        </p:sp>
      </p:grpSp>
      <p:sp>
        <p:nvSpPr>
          <p:cNvPr id="7" name="Rectangle 6">
            <a:extLst>
              <a:ext uri="{FF2B5EF4-FFF2-40B4-BE49-F238E27FC236}">
                <a16:creationId xmlns:a16="http://schemas.microsoft.com/office/drawing/2014/main" id="{E6BAF8BE-5928-F9C8-DC54-166FF53F1ADE}"/>
              </a:ext>
            </a:extLst>
          </p:cNvPr>
          <p:cNvSpPr/>
          <p:nvPr/>
        </p:nvSpPr>
        <p:spPr bwMode="white">
          <a:xfrm>
            <a:off x="0" y="411163"/>
            <a:ext cx="12188825" cy="460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title"/>
          </p:nvPr>
        </p:nvSpPr>
        <p:spPr>
          <a:xfrm>
            <a:off x="1524000" y="1143000"/>
            <a:ext cx="9144000" cy="2667000"/>
          </a:xfrm>
        </p:spPr>
        <p:txBody>
          <a:bodyPr>
            <a:normAutofit/>
          </a:bodyPr>
          <a:lstStyle>
            <a:lvl1pPr algn="ctr">
              <a:defRPr sz="52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4">
            <a:extLst>
              <a:ext uri="{FF2B5EF4-FFF2-40B4-BE49-F238E27FC236}">
                <a16:creationId xmlns:a16="http://schemas.microsoft.com/office/drawing/2014/main" id="{96BD4CB8-9999-5144-669F-6A1C8AEE5E40}"/>
              </a:ext>
            </a:extLst>
          </p:cNvPr>
          <p:cNvSpPr>
            <a:spLocks noGrp="1"/>
          </p:cNvSpPr>
          <p:nvPr>
            <p:ph type="ftr" sz="quarter" idx="10"/>
          </p:nvPr>
        </p:nvSpPr>
        <p:spPr/>
        <p:txBody>
          <a:bodyPr/>
          <a:lstStyle>
            <a:lvl1pPr>
              <a:defRPr/>
            </a:lvl1pPr>
          </a:lstStyle>
          <a:p>
            <a:pPr>
              <a:defRPr/>
            </a:pPr>
            <a:endParaRPr/>
          </a:p>
        </p:txBody>
      </p:sp>
      <p:sp>
        <p:nvSpPr>
          <p:cNvPr id="9" name="Date Placeholder 3">
            <a:extLst>
              <a:ext uri="{FF2B5EF4-FFF2-40B4-BE49-F238E27FC236}">
                <a16:creationId xmlns:a16="http://schemas.microsoft.com/office/drawing/2014/main" id="{9C579CBA-D84F-300D-450A-9AD978C50407}"/>
              </a:ext>
            </a:extLst>
          </p:cNvPr>
          <p:cNvSpPr>
            <a:spLocks noGrp="1"/>
          </p:cNvSpPr>
          <p:nvPr>
            <p:ph type="dt" sz="half" idx="11"/>
          </p:nvPr>
        </p:nvSpPr>
        <p:spPr/>
        <p:txBody>
          <a:bodyPr/>
          <a:lstStyle>
            <a:lvl1pPr>
              <a:defRPr/>
            </a:lvl1pPr>
          </a:lstStyle>
          <a:p>
            <a:pPr>
              <a:defRPr/>
            </a:pPr>
            <a:fld id="{50D23FB6-A201-44AA-8250-3BCEA42A608E}" type="datetimeFigureOut">
              <a:rPr lang="en-US"/>
              <a:pPr>
                <a:defRPr/>
              </a:pPr>
              <a:t>6/23/2022</a:t>
            </a:fld>
            <a:endParaRPr/>
          </a:p>
        </p:txBody>
      </p:sp>
      <p:sp>
        <p:nvSpPr>
          <p:cNvPr id="10" name="Slide Number Placeholder 5">
            <a:extLst>
              <a:ext uri="{FF2B5EF4-FFF2-40B4-BE49-F238E27FC236}">
                <a16:creationId xmlns:a16="http://schemas.microsoft.com/office/drawing/2014/main" id="{D964EA6F-6B56-7C9F-C4D7-9AEBD2D40C4B}"/>
              </a:ext>
            </a:extLst>
          </p:cNvPr>
          <p:cNvSpPr>
            <a:spLocks noGrp="1"/>
          </p:cNvSpPr>
          <p:nvPr>
            <p:ph type="sldNum" sz="quarter" idx="12"/>
          </p:nvPr>
        </p:nvSpPr>
        <p:spPr/>
        <p:txBody>
          <a:bodyPr/>
          <a:lstStyle>
            <a:lvl1pPr>
              <a:defRPr smtClean="0"/>
            </a:lvl1pPr>
          </a:lstStyle>
          <a:p>
            <a:pPr>
              <a:defRPr/>
            </a:pPr>
            <a:fld id="{CA71C117-8D69-4B27-A651-BA7D7CBF1700}" type="slidenum">
              <a:rPr lang="en-US" altLang="en-US"/>
              <a:pPr>
                <a:defRPr/>
              </a:pPr>
              <a:t>‹#›</a:t>
            </a:fld>
            <a:endParaRPr lang="en-US" altLang="en-US"/>
          </a:p>
        </p:txBody>
      </p:sp>
    </p:spTree>
    <p:extLst>
      <p:ext uri="{BB962C8B-B14F-4D97-AF65-F5344CB8AC3E}">
        <p14:creationId xmlns:p14="http://schemas.microsoft.com/office/powerpoint/2010/main" val="174753810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ormAutofit/>
          </a:bodyPr>
          <a:lstStyle>
            <a:lvl1pPr algn="ctr">
              <a:defRPr sz="52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38DD4845-9E61-7828-BCAC-4DC6D8153B56}"/>
              </a:ext>
            </a:extLst>
          </p:cNvPr>
          <p:cNvSpPr>
            <a:spLocks noGrp="1"/>
          </p:cNvSpPr>
          <p:nvPr>
            <p:ph type="ftr" sz="quarter" idx="10"/>
          </p:nvPr>
        </p:nvSpPr>
        <p:spPr/>
        <p:txBody>
          <a:bodyPr/>
          <a:lstStyle>
            <a:lvl1pPr>
              <a:defRPr>
                <a:solidFill>
                  <a:schemeClr val="tx2"/>
                </a:solidFill>
              </a:defRPr>
            </a:lvl1pPr>
          </a:lstStyle>
          <a:p>
            <a:pPr>
              <a:defRPr/>
            </a:pPr>
            <a:endParaRPr/>
          </a:p>
        </p:txBody>
      </p:sp>
      <p:sp>
        <p:nvSpPr>
          <p:cNvPr id="5" name="Date Placeholder 3">
            <a:extLst>
              <a:ext uri="{FF2B5EF4-FFF2-40B4-BE49-F238E27FC236}">
                <a16:creationId xmlns:a16="http://schemas.microsoft.com/office/drawing/2014/main" id="{BB7E9909-3976-99AE-852F-63D59ED6A20D}"/>
              </a:ext>
            </a:extLst>
          </p:cNvPr>
          <p:cNvSpPr>
            <a:spLocks noGrp="1"/>
          </p:cNvSpPr>
          <p:nvPr>
            <p:ph type="dt" sz="half" idx="11"/>
          </p:nvPr>
        </p:nvSpPr>
        <p:spPr/>
        <p:txBody>
          <a:bodyPr/>
          <a:lstStyle>
            <a:lvl1pPr>
              <a:defRPr>
                <a:solidFill>
                  <a:schemeClr val="tx2"/>
                </a:solidFill>
              </a:defRPr>
            </a:lvl1pPr>
          </a:lstStyle>
          <a:p>
            <a:pPr>
              <a:defRPr/>
            </a:pPr>
            <a:fld id="{7CBD4E4E-2450-4F99-B835-990BA72848CB}" type="datetimeFigureOut">
              <a:rPr lang="en-US"/>
              <a:pPr>
                <a:defRPr/>
              </a:pPr>
              <a:t>6/23/2022</a:t>
            </a:fld>
            <a:endParaRPr/>
          </a:p>
        </p:txBody>
      </p:sp>
      <p:sp>
        <p:nvSpPr>
          <p:cNvPr id="6" name="Slide Number Placeholder 5">
            <a:extLst>
              <a:ext uri="{FF2B5EF4-FFF2-40B4-BE49-F238E27FC236}">
                <a16:creationId xmlns:a16="http://schemas.microsoft.com/office/drawing/2014/main" id="{567C4C70-10D3-2E79-45EC-18A51E5636D7}"/>
              </a:ext>
            </a:extLst>
          </p:cNvPr>
          <p:cNvSpPr>
            <a:spLocks noGrp="1"/>
          </p:cNvSpPr>
          <p:nvPr>
            <p:ph type="sldNum" sz="quarter" idx="12"/>
          </p:nvPr>
        </p:nvSpPr>
        <p:spPr/>
        <p:txBody>
          <a:bodyPr/>
          <a:lstStyle>
            <a:lvl1pPr>
              <a:defRPr smtClean="0">
                <a:solidFill>
                  <a:schemeClr val="tx2"/>
                </a:solidFill>
              </a:defRPr>
            </a:lvl1pPr>
          </a:lstStyle>
          <a:p>
            <a:pPr>
              <a:defRPr/>
            </a:pPr>
            <a:fld id="{163780A5-200A-4C72-B960-FEC943B5718E}" type="slidenum">
              <a:rPr lang="en-US" altLang="en-US"/>
              <a:pPr>
                <a:defRPr/>
              </a:pPr>
              <a:t>‹#›</a:t>
            </a:fld>
            <a:endParaRPr lang="en-US" altLang="en-US"/>
          </a:p>
        </p:txBody>
      </p:sp>
    </p:spTree>
    <p:extLst>
      <p:ext uri="{BB962C8B-B14F-4D97-AF65-F5344CB8AC3E}">
        <p14:creationId xmlns:p14="http://schemas.microsoft.com/office/powerpoint/2010/main" val="10796192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5">
            <a:extLst>
              <a:ext uri="{FF2B5EF4-FFF2-40B4-BE49-F238E27FC236}">
                <a16:creationId xmlns:a16="http://schemas.microsoft.com/office/drawing/2014/main" id="{637B09FD-8FEC-DB79-68E7-101F5E2C1565}"/>
              </a:ext>
            </a:extLst>
          </p:cNvPr>
          <p:cNvSpPr>
            <a:spLocks noGrp="1"/>
          </p:cNvSpPr>
          <p:nvPr>
            <p:ph type="ftr" sz="quarter" idx="10"/>
          </p:nvPr>
        </p:nvSpPr>
        <p:spPr/>
        <p:txBody>
          <a:bodyPr/>
          <a:lstStyle>
            <a:lvl1pPr>
              <a:defRPr/>
            </a:lvl1pPr>
          </a:lstStyle>
          <a:p>
            <a:pPr>
              <a:defRPr/>
            </a:pPr>
            <a:endParaRPr/>
          </a:p>
        </p:txBody>
      </p:sp>
      <p:sp>
        <p:nvSpPr>
          <p:cNvPr id="6" name="Date Placeholder 4">
            <a:extLst>
              <a:ext uri="{FF2B5EF4-FFF2-40B4-BE49-F238E27FC236}">
                <a16:creationId xmlns:a16="http://schemas.microsoft.com/office/drawing/2014/main" id="{E6244803-D94D-3E2E-0276-8895359AD376}"/>
              </a:ext>
            </a:extLst>
          </p:cNvPr>
          <p:cNvSpPr>
            <a:spLocks noGrp="1"/>
          </p:cNvSpPr>
          <p:nvPr>
            <p:ph type="dt" sz="half" idx="11"/>
          </p:nvPr>
        </p:nvSpPr>
        <p:spPr/>
        <p:txBody>
          <a:bodyPr/>
          <a:lstStyle>
            <a:lvl1pPr>
              <a:defRPr/>
            </a:lvl1pPr>
          </a:lstStyle>
          <a:p>
            <a:pPr>
              <a:defRPr/>
            </a:pPr>
            <a:fld id="{5BB92958-2AFC-406A-B4DD-F975918DA8B2}" type="datetimeFigureOut">
              <a:rPr lang="en-US"/>
              <a:pPr>
                <a:defRPr/>
              </a:pPr>
              <a:t>6/23/2022</a:t>
            </a:fld>
            <a:endParaRPr/>
          </a:p>
        </p:txBody>
      </p:sp>
      <p:sp>
        <p:nvSpPr>
          <p:cNvPr id="7" name="Slide Number Placeholder 6">
            <a:extLst>
              <a:ext uri="{FF2B5EF4-FFF2-40B4-BE49-F238E27FC236}">
                <a16:creationId xmlns:a16="http://schemas.microsoft.com/office/drawing/2014/main" id="{BFA7AACE-9B2E-DEA6-A922-3D521F4D4057}"/>
              </a:ext>
            </a:extLst>
          </p:cNvPr>
          <p:cNvSpPr>
            <a:spLocks noGrp="1"/>
          </p:cNvSpPr>
          <p:nvPr>
            <p:ph type="sldNum" sz="quarter" idx="12"/>
          </p:nvPr>
        </p:nvSpPr>
        <p:spPr/>
        <p:txBody>
          <a:bodyPr/>
          <a:lstStyle>
            <a:lvl1pPr>
              <a:defRPr smtClean="0"/>
            </a:lvl1pPr>
          </a:lstStyle>
          <a:p>
            <a:pPr>
              <a:defRPr/>
            </a:pPr>
            <a:fld id="{270617F3-4ADE-4D46-9190-905AE1B2ADB5}" type="slidenum">
              <a:rPr lang="en-US" altLang="en-US"/>
              <a:pPr>
                <a:defRPr/>
              </a:pPr>
              <a:t>‹#›</a:t>
            </a:fld>
            <a:endParaRPr lang="en-US" altLang="en-US"/>
          </a:p>
        </p:txBody>
      </p:sp>
    </p:spTree>
    <p:extLst>
      <p:ext uri="{BB962C8B-B14F-4D97-AF65-F5344CB8AC3E}">
        <p14:creationId xmlns:p14="http://schemas.microsoft.com/office/powerpoint/2010/main" val="85173019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1120" y="466344"/>
            <a:ext cx="9509760" cy="1234440"/>
          </a:xfrm>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Footer Placeholder 7">
            <a:extLst>
              <a:ext uri="{FF2B5EF4-FFF2-40B4-BE49-F238E27FC236}">
                <a16:creationId xmlns:a16="http://schemas.microsoft.com/office/drawing/2014/main" id="{9AC8BC13-E541-775C-D53F-989D973463B3}"/>
              </a:ext>
            </a:extLst>
          </p:cNvPr>
          <p:cNvSpPr>
            <a:spLocks noGrp="1"/>
          </p:cNvSpPr>
          <p:nvPr>
            <p:ph type="ftr" sz="quarter" idx="10"/>
          </p:nvPr>
        </p:nvSpPr>
        <p:spPr/>
        <p:txBody>
          <a:bodyPr/>
          <a:lstStyle>
            <a:lvl1pPr>
              <a:defRPr/>
            </a:lvl1pPr>
          </a:lstStyle>
          <a:p>
            <a:pPr>
              <a:defRPr/>
            </a:pPr>
            <a:endParaRPr/>
          </a:p>
        </p:txBody>
      </p:sp>
      <p:sp>
        <p:nvSpPr>
          <p:cNvPr id="8" name="Date Placeholder 6">
            <a:extLst>
              <a:ext uri="{FF2B5EF4-FFF2-40B4-BE49-F238E27FC236}">
                <a16:creationId xmlns:a16="http://schemas.microsoft.com/office/drawing/2014/main" id="{A2904231-851E-2488-114F-983FF0AA3CC5}"/>
              </a:ext>
            </a:extLst>
          </p:cNvPr>
          <p:cNvSpPr>
            <a:spLocks noGrp="1"/>
          </p:cNvSpPr>
          <p:nvPr>
            <p:ph type="dt" sz="half" idx="11"/>
          </p:nvPr>
        </p:nvSpPr>
        <p:spPr/>
        <p:txBody>
          <a:bodyPr/>
          <a:lstStyle>
            <a:lvl1pPr>
              <a:defRPr/>
            </a:lvl1pPr>
          </a:lstStyle>
          <a:p>
            <a:pPr>
              <a:defRPr/>
            </a:pPr>
            <a:fld id="{EC21C2A3-13AB-409C-AFC3-1125A7AC2876}" type="datetimeFigureOut">
              <a:rPr lang="en-US"/>
              <a:pPr>
                <a:defRPr/>
              </a:pPr>
              <a:t>6/23/2022</a:t>
            </a:fld>
            <a:endParaRPr/>
          </a:p>
        </p:txBody>
      </p:sp>
      <p:sp>
        <p:nvSpPr>
          <p:cNvPr id="9" name="Slide Number Placeholder 8">
            <a:extLst>
              <a:ext uri="{FF2B5EF4-FFF2-40B4-BE49-F238E27FC236}">
                <a16:creationId xmlns:a16="http://schemas.microsoft.com/office/drawing/2014/main" id="{9460B439-CC2E-8DBE-4C1D-EE4B3D119B78}"/>
              </a:ext>
            </a:extLst>
          </p:cNvPr>
          <p:cNvSpPr>
            <a:spLocks noGrp="1"/>
          </p:cNvSpPr>
          <p:nvPr>
            <p:ph type="sldNum" sz="quarter" idx="12"/>
          </p:nvPr>
        </p:nvSpPr>
        <p:spPr/>
        <p:txBody>
          <a:bodyPr/>
          <a:lstStyle>
            <a:lvl1pPr>
              <a:defRPr smtClean="0"/>
            </a:lvl1pPr>
          </a:lstStyle>
          <a:p>
            <a:pPr>
              <a:defRPr/>
            </a:pPr>
            <a:fld id="{B1262647-6C03-4FE1-94EE-1DC6D3519741}" type="slidenum">
              <a:rPr lang="en-US" altLang="en-US"/>
              <a:pPr>
                <a:defRPr/>
              </a:pPr>
              <a:t>‹#›</a:t>
            </a:fld>
            <a:endParaRPr lang="en-US" altLang="en-US"/>
          </a:p>
        </p:txBody>
      </p:sp>
    </p:spTree>
    <p:extLst>
      <p:ext uri="{BB962C8B-B14F-4D97-AF65-F5344CB8AC3E}">
        <p14:creationId xmlns:p14="http://schemas.microsoft.com/office/powerpoint/2010/main" val="92351253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Footer Placeholder 3">
            <a:extLst>
              <a:ext uri="{FF2B5EF4-FFF2-40B4-BE49-F238E27FC236}">
                <a16:creationId xmlns:a16="http://schemas.microsoft.com/office/drawing/2014/main" id="{B4E74000-BD2D-8040-7B7C-F74501F97691}"/>
              </a:ext>
            </a:extLst>
          </p:cNvPr>
          <p:cNvSpPr>
            <a:spLocks noGrp="1"/>
          </p:cNvSpPr>
          <p:nvPr>
            <p:ph type="ftr" sz="quarter" idx="10"/>
          </p:nvPr>
        </p:nvSpPr>
        <p:spPr/>
        <p:txBody>
          <a:bodyPr/>
          <a:lstStyle>
            <a:lvl1pPr>
              <a:defRPr/>
            </a:lvl1pPr>
          </a:lstStyle>
          <a:p>
            <a:pPr>
              <a:defRPr/>
            </a:pPr>
            <a:endParaRPr/>
          </a:p>
        </p:txBody>
      </p:sp>
      <p:sp>
        <p:nvSpPr>
          <p:cNvPr id="4" name="Date Placeholder 2">
            <a:extLst>
              <a:ext uri="{FF2B5EF4-FFF2-40B4-BE49-F238E27FC236}">
                <a16:creationId xmlns:a16="http://schemas.microsoft.com/office/drawing/2014/main" id="{7F1C641D-23B3-B995-6CB6-B1AA713E6F25}"/>
              </a:ext>
            </a:extLst>
          </p:cNvPr>
          <p:cNvSpPr>
            <a:spLocks noGrp="1"/>
          </p:cNvSpPr>
          <p:nvPr>
            <p:ph type="dt" sz="half" idx="11"/>
          </p:nvPr>
        </p:nvSpPr>
        <p:spPr/>
        <p:txBody>
          <a:bodyPr/>
          <a:lstStyle>
            <a:lvl1pPr>
              <a:defRPr/>
            </a:lvl1pPr>
          </a:lstStyle>
          <a:p>
            <a:pPr>
              <a:defRPr/>
            </a:pPr>
            <a:fld id="{CAA5721D-BEC7-4A01-9AB9-7CEB2388E86F}" type="datetimeFigureOut">
              <a:rPr lang="en-US"/>
              <a:pPr>
                <a:defRPr/>
              </a:pPr>
              <a:t>6/23/2022</a:t>
            </a:fld>
            <a:endParaRPr/>
          </a:p>
        </p:txBody>
      </p:sp>
      <p:sp>
        <p:nvSpPr>
          <p:cNvPr id="5" name="Slide Number Placeholder 4">
            <a:extLst>
              <a:ext uri="{FF2B5EF4-FFF2-40B4-BE49-F238E27FC236}">
                <a16:creationId xmlns:a16="http://schemas.microsoft.com/office/drawing/2014/main" id="{CEBBC226-3027-B57E-2F84-592201CD3DAE}"/>
              </a:ext>
            </a:extLst>
          </p:cNvPr>
          <p:cNvSpPr>
            <a:spLocks noGrp="1"/>
          </p:cNvSpPr>
          <p:nvPr>
            <p:ph type="sldNum" sz="quarter" idx="12"/>
          </p:nvPr>
        </p:nvSpPr>
        <p:spPr/>
        <p:txBody>
          <a:bodyPr/>
          <a:lstStyle>
            <a:lvl1pPr>
              <a:defRPr smtClean="0"/>
            </a:lvl1pPr>
          </a:lstStyle>
          <a:p>
            <a:pPr>
              <a:defRPr/>
            </a:pPr>
            <a:fld id="{6709F8D0-EAB8-4DEB-940A-0BA015FAAAAA}" type="slidenum">
              <a:rPr lang="en-US" altLang="en-US"/>
              <a:pPr>
                <a:defRPr/>
              </a:pPr>
              <a:t>‹#›</a:t>
            </a:fld>
            <a:endParaRPr lang="en-US" altLang="en-US"/>
          </a:p>
        </p:txBody>
      </p:sp>
    </p:spTree>
    <p:extLst>
      <p:ext uri="{BB962C8B-B14F-4D97-AF65-F5344CB8AC3E}">
        <p14:creationId xmlns:p14="http://schemas.microsoft.com/office/powerpoint/2010/main" val="10550386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DB954A1C-3F0D-C605-9569-1EE56F10578C}"/>
              </a:ext>
            </a:extLst>
          </p:cNvPr>
          <p:cNvSpPr>
            <a:spLocks noGrp="1"/>
          </p:cNvSpPr>
          <p:nvPr>
            <p:ph type="ftr" sz="quarter" idx="10"/>
          </p:nvPr>
        </p:nvSpPr>
        <p:spPr/>
        <p:txBody>
          <a:bodyPr/>
          <a:lstStyle>
            <a:lvl1pPr>
              <a:defRPr>
                <a:solidFill>
                  <a:schemeClr val="tx2"/>
                </a:solidFill>
              </a:defRPr>
            </a:lvl1pPr>
          </a:lstStyle>
          <a:p>
            <a:pPr>
              <a:defRPr/>
            </a:pPr>
            <a:endParaRPr/>
          </a:p>
        </p:txBody>
      </p:sp>
      <p:sp>
        <p:nvSpPr>
          <p:cNvPr id="3" name="Date Placeholder 1">
            <a:extLst>
              <a:ext uri="{FF2B5EF4-FFF2-40B4-BE49-F238E27FC236}">
                <a16:creationId xmlns:a16="http://schemas.microsoft.com/office/drawing/2014/main" id="{3A768A70-7872-C142-5F39-495D267FB638}"/>
              </a:ext>
            </a:extLst>
          </p:cNvPr>
          <p:cNvSpPr>
            <a:spLocks noGrp="1"/>
          </p:cNvSpPr>
          <p:nvPr>
            <p:ph type="dt" sz="half" idx="11"/>
          </p:nvPr>
        </p:nvSpPr>
        <p:spPr/>
        <p:txBody>
          <a:bodyPr/>
          <a:lstStyle>
            <a:lvl1pPr>
              <a:defRPr>
                <a:solidFill>
                  <a:schemeClr val="tx2"/>
                </a:solidFill>
              </a:defRPr>
            </a:lvl1pPr>
          </a:lstStyle>
          <a:p>
            <a:pPr>
              <a:defRPr/>
            </a:pPr>
            <a:fld id="{CBB9205B-2D7B-46A7-B0EA-C86C7626F89A}" type="datetimeFigureOut">
              <a:rPr lang="en-US"/>
              <a:pPr>
                <a:defRPr/>
              </a:pPr>
              <a:t>6/23/2022</a:t>
            </a:fld>
            <a:endParaRPr/>
          </a:p>
        </p:txBody>
      </p:sp>
      <p:sp>
        <p:nvSpPr>
          <p:cNvPr id="4" name="Slide Number Placeholder 3">
            <a:extLst>
              <a:ext uri="{FF2B5EF4-FFF2-40B4-BE49-F238E27FC236}">
                <a16:creationId xmlns:a16="http://schemas.microsoft.com/office/drawing/2014/main" id="{5E38BB92-0733-BDA2-288E-5382C6F1DE9A}"/>
              </a:ext>
            </a:extLst>
          </p:cNvPr>
          <p:cNvSpPr>
            <a:spLocks noGrp="1"/>
          </p:cNvSpPr>
          <p:nvPr>
            <p:ph type="sldNum" sz="quarter" idx="12"/>
          </p:nvPr>
        </p:nvSpPr>
        <p:spPr/>
        <p:txBody>
          <a:bodyPr/>
          <a:lstStyle>
            <a:lvl1pPr>
              <a:defRPr smtClean="0">
                <a:solidFill>
                  <a:schemeClr val="tx2"/>
                </a:solidFill>
              </a:defRPr>
            </a:lvl1pPr>
          </a:lstStyle>
          <a:p>
            <a:pPr>
              <a:defRPr/>
            </a:pPr>
            <a:fld id="{E2D13586-21AC-49BE-BFFB-A578A70BF503}" type="slidenum">
              <a:rPr lang="en-US" altLang="en-US"/>
              <a:pPr>
                <a:defRPr/>
              </a:pPr>
              <a:t>‹#›</a:t>
            </a:fld>
            <a:endParaRPr lang="en-US" altLang="en-US"/>
          </a:p>
        </p:txBody>
      </p:sp>
    </p:spTree>
    <p:extLst>
      <p:ext uri="{BB962C8B-B14F-4D97-AF65-F5344CB8AC3E}">
        <p14:creationId xmlns:p14="http://schemas.microsoft.com/office/powerpoint/2010/main" val="127667581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2013F5-BD1B-487C-A0A9-F73881D3351E}"/>
              </a:ext>
            </a:extLst>
          </p:cNvPr>
          <p:cNvSpPr>
            <a:spLocks noGrp="1"/>
          </p:cNvSpPr>
          <p:nvPr>
            <p:ph type="dt" sz="half" idx="10"/>
          </p:nvPr>
        </p:nvSpPr>
        <p:spPr/>
        <p:txBody>
          <a:bodyPr/>
          <a:lstStyle>
            <a:lvl1pPr>
              <a:defRPr/>
            </a:lvl1pPr>
          </a:lstStyle>
          <a:p>
            <a:pPr>
              <a:defRPr/>
            </a:pPr>
            <a:fld id="{1451C7E5-112F-4EB1-9CB1-A1611739D77B}" type="datetimeFigureOut">
              <a:rPr lang="en-AU"/>
              <a:pPr>
                <a:defRPr/>
              </a:pPr>
              <a:t>23/06/2022</a:t>
            </a:fld>
            <a:endParaRPr lang="en-AU" dirty="0"/>
          </a:p>
        </p:txBody>
      </p:sp>
      <p:sp>
        <p:nvSpPr>
          <p:cNvPr id="5" name="Footer Placeholder 4">
            <a:extLst>
              <a:ext uri="{FF2B5EF4-FFF2-40B4-BE49-F238E27FC236}">
                <a16:creationId xmlns:a16="http://schemas.microsoft.com/office/drawing/2014/main" id="{B5EECBC6-DF74-4C7D-8C10-F5C86A3EAE80}"/>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A47311D7-99ED-4020-8D94-BAE526E34583}"/>
              </a:ext>
            </a:extLst>
          </p:cNvPr>
          <p:cNvSpPr>
            <a:spLocks noGrp="1"/>
          </p:cNvSpPr>
          <p:nvPr>
            <p:ph type="sldNum" sz="quarter" idx="12"/>
          </p:nvPr>
        </p:nvSpPr>
        <p:spPr/>
        <p:txBody>
          <a:bodyPr/>
          <a:lstStyle>
            <a:lvl1pPr>
              <a:defRPr/>
            </a:lvl1pPr>
          </a:lstStyle>
          <a:p>
            <a:fld id="{F9B0DA53-269A-4D73-8B83-3298A84D866E}" type="slidenum">
              <a:rPr lang="en-AU" altLang="en-US"/>
              <a:pPr/>
              <a:t>‹#›</a:t>
            </a:fld>
            <a:endParaRPr lang="en-AU" altLang="en-US"/>
          </a:p>
        </p:txBody>
      </p:sp>
    </p:spTree>
    <p:extLst>
      <p:ext uri="{BB962C8B-B14F-4D97-AF65-F5344CB8AC3E}">
        <p14:creationId xmlns:p14="http://schemas.microsoft.com/office/powerpoint/2010/main" val="3172509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ormAutofit/>
          </a:bodyPr>
          <a:lstStyle>
            <a:lvl1pPr>
              <a:defRPr sz="340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5">
            <a:extLst>
              <a:ext uri="{FF2B5EF4-FFF2-40B4-BE49-F238E27FC236}">
                <a16:creationId xmlns:a16="http://schemas.microsoft.com/office/drawing/2014/main" id="{7FFA6D11-592A-9275-A988-A1343EE50886}"/>
              </a:ext>
            </a:extLst>
          </p:cNvPr>
          <p:cNvSpPr>
            <a:spLocks noGrp="1"/>
          </p:cNvSpPr>
          <p:nvPr>
            <p:ph type="ftr" sz="quarter" idx="10"/>
          </p:nvPr>
        </p:nvSpPr>
        <p:spPr/>
        <p:txBody>
          <a:bodyPr/>
          <a:lstStyle>
            <a:lvl1pPr>
              <a:defRPr/>
            </a:lvl1pPr>
          </a:lstStyle>
          <a:p>
            <a:pPr>
              <a:defRPr/>
            </a:pPr>
            <a:endParaRPr/>
          </a:p>
        </p:txBody>
      </p:sp>
      <p:sp>
        <p:nvSpPr>
          <p:cNvPr id="6" name="Date Placeholder 4">
            <a:extLst>
              <a:ext uri="{FF2B5EF4-FFF2-40B4-BE49-F238E27FC236}">
                <a16:creationId xmlns:a16="http://schemas.microsoft.com/office/drawing/2014/main" id="{056510D7-116A-0EDC-820D-5C72371919EA}"/>
              </a:ext>
            </a:extLst>
          </p:cNvPr>
          <p:cNvSpPr>
            <a:spLocks noGrp="1"/>
          </p:cNvSpPr>
          <p:nvPr>
            <p:ph type="dt" sz="half" idx="11"/>
          </p:nvPr>
        </p:nvSpPr>
        <p:spPr/>
        <p:txBody>
          <a:bodyPr/>
          <a:lstStyle>
            <a:lvl1pPr>
              <a:defRPr/>
            </a:lvl1pPr>
          </a:lstStyle>
          <a:p>
            <a:pPr>
              <a:defRPr/>
            </a:pPr>
            <a:fld id="{84A96CE9-01E5-4915-A4B2-49E5FF9ECDCF}" type="datetimeFigureOut">
              <a:rPr lang="en-US"/>
              <a:pPr>
                <a:defRPr/>
              </a:pPr>
              <a:t>6/23/2022</a:t>
            </a:fld>
            <a:endParaRPr/>
          </a:p>
        </p:txBody>
      </p:sp>
      <p:sp>
        <p:nvSpPr>
          <p:cNvPr id="7" name="Slide Number Placeholder 6">
            <a:extLst>
              <a:ext uri="{FF2B5EF4-FFF2-40B4-BE49-F238E27FC236}">
                <a16:creationId xmlns:a16="http://schemas.microsoft.com/office/drawing/2014/main" id="{E9256A9A-1876-4ED0-E7EC-FDCB97B10B48}"/>
              </a:ext>
            </a:extLst>
          </p:cNvPr>
          <p:cNvSpPr>
            <a:spLocks noGrp="1"/>
          </p:cNvSpPr>
          <p:nvPr>
            <p:ph type="sldNum" sz="quarter" idx="12"/>
          </p:nvPr>
        </p:nvSpPr>
        <p:spPr/>
        <p:txBody>
          <a:bodyPr/>
          <a:lstStyle>
            <a:lvl1pPr>
              <a:defRPr smtClean="0"/>
            </a:lvl1pPr>
          </a:lstStyle>
          <a:p>
            <a:pPr>
              <a:defRPr/>
            </a:pPr>
            <a:fld id="{9175B49B-A9BF-4B3E-A913-B64497E9CA1A}" type="slidenum">
              <a:rPr lang="en-US" altLang="en-US"/>
              <a:pPr>
                <a:defRPr/>
              </a:pPr>
              <a:t>‹#›</a:t>
            </a:fld>
            <a:endParaRPr lang="en-US" altLang="en-US"/>
          </a:p>
        </p:txBody>
      </p:sp>
    </p:spTree>
    <p:extLst>
      <p:ext uri="{BB962C8B-B14F-4D97-AF65-F5344CB8AC3E}">
        <p14:creationId xmlns:p14="http://schemas.microsoft.com/office/powerpoint/2010/main" val="110174300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grpSp>
        <p:nvGrpSpPr>
          <p:cNvPr id="5" name="Rectangle 8">
            <a:extLst>
              <a:ext uri="{FF2B5EF4-FFF2-40B4-BE49-F238E27FC236}">
                <a16:creationId xmlns:a16="http://schemas.microsoft.com/office/drawing/2014/main" id="{41A5E8D6-138C-DF43-3348-9585FF0C1D1C}"/>
              </a:ext>
            </a:extLst>
          </p:cNvPr>
          <p:cNvGrpSpPr>
            <a:grpSpLocks/>
          </p:cNvGrpSpPr>
          <p:nvPr/>
        </p:nvGrpSpPr>
        <p:grpSpPr bwMode="auto">
          <a:xfrm>
            <a:off x="0" y="0"/>
            <a:ext cx="4876800" cy="6858000"/>
            <a:chOff x="0" y="0"/>
            <a:chExt cx="3072" cy="4320"/>
          </a:xfrm>
        </p:grpSpPr>
        <p:pic>
          <p:nvPicPr>
            <p:cNvPr id="6" name="Rectangle 8">
              <a:extLst>
                <a:ext uri="{FF2B5EF4-FFF2-40B4-BE49-F238E27FC236}">
                  <a16:creationId xmlns:a16="http://schemas.microsoft.com/office/drawing/2014/main" id="{007303F8-6F6C-6235-3C12-93DEC1A3C6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307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177A3514-520A-E502-78D9-AC2C3C9374BE}"/>
                </a:ext>
              </a:extLst>
            </p:cNvPr>
            <p:cNvSpPr txBox="1">
              <a:spLocks noChangeArrowheads="1"/>
            </p:cNvSpPr>
            <p:nvPr/>
          </p:nvSpPr>
          <p:spPr bwMode="auto">
            <a:xfrm>
              <a:off x="0" y="0"/>
              <a:ext cx="3070" cy="4320"/>
            </a:xfrm>
            <a:prstGeom prst="rect">
              <a:avLst/>
            </a:prstGeom>
            <a:noFill/>
            <a:ln>
              <a:noFill/>
            </a:ln>
          </p:spPr>
          <p:txBody>
            <a:bodyPr anchor="ct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defRPr/>
              </a:pPr>
              <a:endParaRPr lang="en-US" altLang="en-US">
                <a:solidFill>
                  <a:srgbClr val="FFFFFF"/>
                </a:solidFill>
                <a:latin typeface="Euphemia" panose="020B0604020202020204" pitchFamily="34" charset="0"/>
              </a:endParaRPr>
            </a:p>
          </p:txBody>
        </p:sp>
      </p:grpSp>
      <p:sp>
        <p:nvSpPr>
          <p:cNvPr id="2" name="Title 1"/>
          <p:cNvSpPr>
            <a:spLocks noGrp="1"/>
          </p:cNvSpPr>
          <p:nvPr>
            <p:ph type="title"/>
          </p:nvPr>
        </p:nvSpPr>
        <p:spPr>
          <a:xfrm>
            <a:off x="760412" y="2362200"/>
            <a:ext cx="3200400" cy="1990725"/>
          </a:xfrm>
        </p:spPr>
        <p:txBody>
          <a:bodyPr>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5">
            <a:extLst>
              <a:ext uri="{FF2B5EF4-FFF2-40B4-BE49-F238E27FC236}">
                <a16:creationId xmlns:a16="http://schemas.microsoft.com/office/drawing/2014/main" id="{AA612809-E704-E463-A129-6FB584578028}"/>
              </a:ext>
            </a:extLst>
          </p:cNvPr>
          <p:cNvSpPr>
            <a:spLocks noGrp="1"/>
          </p:cNvSpPr>
          <p:nvPr>
            <p:ph type="ftr" sz="quarter" idx="10"/>
          </p:nvPr>
        </p:nvSpPr>
        <p:spPr/>
        <p:txBody>
          <a:bodyPr/>
          <a:lstStyle>
            <a:lvl1pPr>
              <a:defRPr/>
            </a:lvl1pPr>
          </a:lstStyle>
          <a:p>
            <a:pPr>
              <a:defRPr/>
            </a:pPr>
            <a:endParaRPr/>
          </a:p>
        </p:txBody>
      </p:sp>
      <p:sp>
        <p:nvSpPr>
          <p:cNvPr id="9" name="Date Placeholder 4">
            <a:extLst>
              <a:ext uri="{FF2B5EF4-FFF2-40B4-BE49-F238E27FC236}">
                <a16:creationId xmlns:a16="http://schemas.microsoft.com/office/drawing/2014/main" id="{262BF083-8F17-71E5-DA05-8AEACAD13C33}"/>
              </a:ext>
            </a:extLst>
          </p:cNvPr>
          <p:cNvSpPr>
            <a:spLocks noGrp="1"/>
          </p:cNvSpPr>
          <p:nvPr>
            <p:ph type="dt" sz="half" idx="11"/>
          </p:nvPr>
        </p:nvSpPr>
        <p:spPr/>
        <p:txBody>
          <a:bodyPr/>
          <a:lstStyle>
            <a:lvl1pPr>
              <a:defRPr>
                <a:solidFill>
                  <a:schemeClr val="tx2"/>
                </a:solidFill>
              </a:defRPr>
            </a:lvl1pPr>
          </a:lstStyle>
          <a:p>
            <a:pPr>
              <a:defRPr/>
            </a:pPr>
            <a:fld id="{6F096803-2CA4-4FC3-8455-49FD3BB6503B}" type="datetimeFigureOut">
              <a:rPr lang="en-US"/>
              <a:pPr>
                <a:defRPr/>
              </a:pPr>
              <a:t>6/23/2022</a:t>
            </a:fld>
            <a:endParaRPr/>
          </a:p>
        </p:txBody>
      </p:sp>
      <p:sp>
        <p:nvSpPr>
          <p:cNvPr id="10" name="Slide Number Placeholder 6">
            <a:extLst>
              <a:ext uri="{FF2B5EF4-FFF2-40B4-BE49-F238E27FC236}">
                <a16:creationId xmlns:a16="http://schemas.microsoft.com/office/drawing/2014/main" id="{0BE06FD9-254D-CBCD-E57E-8C2A1722DFE8}"/>
              </a:ext>
            </a:extLst>
          </p:cNvPr>
          <p:cNvSpPr>
            <a:spLocks noGrp="1"/>
          </p:cNvSpPr>
          <p:nvPr>
            <p:ph type="sldNum" sz="quarter" idx="12"/>
          </p:nvPr>
        </p:nvSpPr>
        <p:spPr/>
        <p:txBody>
          <a:bodyPr/>
          <a:lstStyle>
            <a:lvl1pPr>
              <a:defRPr smtClean="0">
                <a:solidFill>
                  <a:schemeClr val="tx2"/>
                </a:solidFill>
              </a:defRPr>
            </a:lvl1pPr>
          </a:lstStyle>
          <a:p>
            <a:pPr>
              <a:defRPr/>
            </a:pPr>
            <a:fld id="{9BC41F91-F8B4-448B-A73B-7AE62B5A84BA}" type="slidenum">
              <a:rPr lang="en-US" altLang="en-US"/>
              <a:pPr>
                <a:defRPr/>
              </a:pPr>
              <a:t>‹#›</a:t>
            </a:fld>
            <a:endParaRPr lang="en-US" altLang="en-US"/>
          </a:p>
        </p:txBody>
      </p:sp>
    </p:spTree>
    <p:extLst>
      <p:ext uri="{BB962C8B-B14F-4D97-AF65-F5344CB8AC3E}">
        <p14:creationId xmlns:p14="http://schemas.microsoft.com/office/powerpoint/2010/main" val="257082782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Rectangle 8">
            <a:extLst>
              <a:ext uri="{FF2B5EF4-FFF2-40B4-BE49-F238E27FC236}">
                <a16:creationId xmlns:a16="http://schemas.microsoft.com/office/drawing/2014/main" id="{BEA18A11-A40A-2D80-188E-D92FA053872D}"/>
              </a:ext>
            </a:extLst>
          </p:cNvPr>
          <p:cNvGrpSpPr>
            <a:grpSpLocks/>
          </p:cNvGrpSpPr>
          <p:nvPr/>
        </p:nvGrpSpPr>
        <p:grpSpPr bwMode="auto">
          <a:xfrm>
            <a:off x="7315200" y="0"/>
            <a:ext cx="4876800" cy="6858000"/>
            <a:chOff x="4608" y="0"/>
            <a:chExt cx="3072" cy="4320"/>
          </a:xfrm>
        </p:grpSpPr>
        <p:pic>
          <p:nvPicPr>
            <p:cNvPr id="6" name="Rectangle 8">
              <a:extLst>
                <a:ext uri="{FF2B5EF4-FFF2-40B4-BE49-F238E27FC236}">
                  <a16:creationId xmlns:a16="http://schemas.microsoft.com/office/drawing/2014/main" id="{D6135434-3543-4B83-2DBB-7DE2218F902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4608" y="0"/>
              <a:ext cx="307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CC597E7F-B62F-0DF1-22D1-10B439D32B6A}"/>
                </a:ext>
              </a:extLst>
            </p:cNvPr>
            <p:cNvSpPr txBox="1">
              <a:spLocks noChangeArrowheads="1"/>
            </p:cNvSpPr>
            <p:nvPr/>
          </p:nvSpPr>
          <p:spPr bwMode="auto">
            <a:xfrm>
              <a:off x="4608" y="0"/>
              <a:ext cx="3070" cy="4320"/>
            </a:xfrm>
            <a:prstGeom prst="rect">
              <a:avLst/>
            </a:prstGeom>
            <a:noFill/>
            <a:ln>
              <a:noFill/>
            </a:ln>
          </p:spPr>
          <p:txBody>
            <a:bodyPr anchor="ct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defRPr/>
              </a:pPr>
              <a:endParaRPr lang="en-US" altLang="en-US">
                <a:solidFill>
                  <a:srgbClr val="FFFFFF"/>
                </a:solidFill>
                <a:latin typeface="Euphemia" panose="020B0604020202020204" pitchFamily="34" charset="0"/>
              </a:endParaRPr>
            </a:p>
          </p:txBody>
        </p:sp>
      </p:grpSp>
      <p:sp>
        <p:nvSpPr>
          <p:cNvPr id="2" name="Title 1"/>
          <p:cNvSpPr>
            <a:spLocks noGrp="1"/>
          </p:cNvSpPr>
          <p:nvPr>
            <p:ph type="title"/>
          </p:nvPr>
        </p:nvSpPr>
        <p:spPr>
          <a:xfrm>
            <a:off x="7923214" y="2362200"/>
            <a:ext cx="3200400" cy="1993392"/>
          </a:xfrm>
        </p:spPr>
        <p:txBody>
          <a:bodyPr>
            <a:normAutofit/>
          </a:bodyPr>
          <a:lstStyle>
            <a:lvl1pPr>
              <a:defRPr sz="3400" b="0">
                <a:solidFill>
                  <a:schemeClr val="bg1"/>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rtlCol="0">
            <a:normAutofit/>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5">
            <a:extLst>
              <a:ext uri="{FF2B5EF4-FFF2-40B4-BE49-F238E27FC236}">
                <a16:creationId xmlns:a16="http://schemas.microsoft.com/office/drawing/2014/main" id="{4621A855-CD38-639B-5824-01565EDC9D97}"/>
              </a:ext>
            </a:extLst>
          </p:cNvPr>
          <p:cNvSpPr>
            <a:spLocks noGrp="1"/>
          </p:cNvSpPr>
          <p:nvPr>
            <p:ph type="ftr" sz="quarter" idx="10"/>
          </p:nvPr>
        </p:nvSpPr>
        <p:spPr/>
        <p:txBody>
          <a:bodyPr/>
          <a:lstStyle>
            <a:lvl1pPr>
              <a:defRPr/>
            </a:lvl1pPr>
          </a:lstStyle>
          <a:p>
            <a:pPr>
              <a:defRPr/>
            </a:pPr>
            <a:endParaRPr/>
          </a:p>
        </p:txBody>
      </p:sp>
      <p:sp>
        <p:nvSpPr>
          <p:cNvPr id="9" name="Date Placeholder 4">
            <a:extLst>
              <a:ext uri="{FF2B5EF4-FFF2-40B4-BE49-F238E27FC236}">
                <a16:creationId xmlns:a16="http://schemas.microsoft.com/office/drawing/2014/main" id="{1B9A9E96-2B09-95B7-3B3F-E7EE8DF33D77}"/>
              </a:ext>
            </a:extLst>
          </p:cNvPr>
          <p:cNvSpPr>
            <a:spLocks noGrp="1"/>
          </p:cNvSpPr>
          <p:nvPr>
            <p:ph type="dt" sz="half" idx="11"/>
          </p:nvPr>
        </p:nvSpPr>
        <p:spPr/>
        <p:txBody>
          <a:bodyPr/>
          <a:lstStyle>
            <a:lvl1pPr>
              <a:defRPr/>
            </a:lvl1pPr>
          </a:lstStyle>
          <a:p>
            <a:pPr>
              <a:defRPr/>
            </a:pPr>
            <a:fld id="{960F13F4-8F39-4E1E-A0EA-B7D3EAE77A06}" type="datetimeFigureOut">
              <a:rPr lang="en-US"/>
              <a:pPr>
                <a:defRPr/>
              </a:pPr>
              <a:t>6/23/2022</a:t>
            </a:fld>
            <a:endParaRPr/>
          </a:p>
        </p:txBody>
      </p:sp>
      <p:sp>
        <p:nvSpPr>
          <p:cNvPr id="10" name="Slide Number Placeholder 6">
            <a:extLst>
              <a:ext uri="{FF2B5EF4-FFF2-40B4-BE49-F238E27FC236}">
                <a16:creationId xmlns:a16="http://schemas.microsoft.com/office/drawing/2014/main" id="{6F92376C-1DC2-5BF2-E237-A6CEB080BF91}"/>
              </a:ext>
            </a:extLst>
          </p:cNvPr>
          <p:cNvSpPr>
            <a:spLocks noGrp="1"/>
          </p:cNvSpPr>
          <p:nvPr>
            <p:ph type="sldNum" sz="quarter" idx="12"/>
          </p:nvPr>
        </p:nvSpPr>
        <p:spPr/>
        <p:txBody>
          <a:bodyPr/>
          <a:lstStyle>
            <a:lvl1pPr>
              <a:defRPr smtClean="0"/>
            </a:lvl1pPr>
          </a:lstStyle>
          <a:p>
            <a:pPr>
              <a:defRPr/>
            </a:pPr>
            <a:fld id="{DC018522-9B27-40CB-977A-156B25190BD6}" type="slidenum">
              <a:rPr lang="en-US" altLang="en-US"/>
              <a:pPr>
                <a:defRPr/>
              </a:pPr>
              <a:t>‹#›</a:t>
            </a:fld>
            <a:endParaRPr lang="en-US" altLang="en-US"/>
          </a:p>
        </p:txBody>
      </p:sp>
    </p:spTree>
    <p:extLst>
      <p:ext uri="{BB962C8B-B14F-4D97-AF65-F5344CB8AC3E}">
        <p14:creationId xmlns:p14="http://schemas.microsoft.com/office/powerpoint/2010/main" val="193053321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a:extLst>
              <a:ext uri="{FF2B5EF4-FFF2-40B4-BE49-F238E27FC236}">
                <a16:creationId xmlns:a16="http://schemas.microsoft.com/office/drawing/2014/main" id="{D653AD7A-070D-5025-8119-BA1EFD11162C}"/>
              </a:ext>
            </a:extLst>
          </p:cNvPr>
          <p:cNvSpPr>
            <a:spLocks noGrp="1"/>
          </p:cNvSpPr>
          <p:nvPr>
            <p:ph type="ftr" sz="quarter" idx="10"/>
          </p:nvPr>
        </p:nvSpPr>
        <p:spPr/>
        <p:txBody>
          <a:bodyPr/>
          <a:lstStyle>
            <a:lvl1pPr>
              <a:defRPr/>
            </a:lvl1pPr>
          </a:lstStyle>
          <a:p>
            <a:pPr>
              <a:defRPr/>
            </a:pPr>
            <a:endParaRPr/>
          </a:p>
        </p:txBody>
      </p:sp>
      <p:sp>
        <p:nvSpPr>
          <p:cNvPr id="5" name="Date Placeholder 3">
            <a:extLst>
              <a:ext uri="{FF2B5EF4-FFF2-40B4-BE49-F238E27FC236}">
                <a16:creationId xmlns:a16="http://schemas.microsoft.com/office/drawing/2014/main" id="{45DBF2E6-F48E-0AE5-F8D6-E2A5BDEC94B2}"/>
              </a:ext>
            </a:extLst>
          </p:cNvPr>
          <p:cNvSpPr>
            <a:spLocks noGrp="1"/>
          </p:cNvSpPr>
          <p:nvPr>
            <p:ph type="dt" sz="half" idx="11"/>
          </p:nvPr>
        </p:nvSpPr>
        <p:spPr/>
        <p:txBody>
          <a:bodyPr/>
          <a:lstStyle>
            <a:lvl1pPr>
              <a:defRPr/>
            </a:lvl1pPr>
          </a:lstStyle>
          <a:p>
            <a:pPr>
              <a:defRPr/>
            </a:pPr>
            <a:fld id="{988CC382-22D7-4B65-9137-795DAC8AF146}" type="datetimeFigureOut">
              <a:rPr lang="en-US"/>
              <a:pPr>
                <a:defRPr/>
              </a:pPr>
              <a:t>6/23/2022</a:t>
            </a:fld>
            <a:endParaRPr/>
          </a:p>
        </p:txBody>
      </p:sp>
      <p:sp>
        <p:nvSpPr>
          <p:cNvPr id="6" name="Slide Number Placeholder 5">
            <a:extLst>
              <a:ext uri="{FF2B5EF4-FFF2-40B4-BE49-F238E27FC236}">
                <a16:creationId xmlns:a16="http://schemas.microsoft.com/office/drawing/2014/main" id="{5E4718E1-FF37-25B3-EC86-144E4D9E834D}"/>
              </a:ext>
            </a:extLst>
          </p:cNvPr>
          <p:cNvSpPr>
            <a:spLocks noGrp="1"/>
          </p:cNvSpPr>
          <p:nvPr>
            <p:ph type="sldNum" sz="quarter" idx="12"/>
          </p:nvPr>
        </p:nvSpPr>
        <p:spPr/>
        <p:txBody>
          <a:bodyPr/>
          <a:lstStyle>
            <a:lvl1pPr>
              <a:defRPr smtClean="0"/>
            </a:lvl1pPr>
          </a:lstStyle>
          <a:p>
            <a:pPr>
              <a:defRPr/>
            </a:pPr>
            <a:fld id="{5AB002E7-814E-4C70-B2ED-85C53BF6D588}" type="slidenum">
              <a:rPr lang="en-US" altLang="en-US"/>
              <a:pPr>
                <a:defRPr/>
              </a:pPr>
              <a:t>‹#›</a:t>
            </a:fld>
            <a:endParaRPr lang="en-US" altLang="en-US"/>
          </a:p>
        </p:txBody>
      </p:sp>
    </p:spTree>
    <p:extLst>
      <p:ext uri="{BB962C8B-B14F-4D97-AF65-F5344CB8AC3E}">
        <p14:creationId xmlns:p14="http://schemas.microsoft.com/office/powerpoint/2010/main" val="301985971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a:extLst>
              <a:ext uri="{FF2B5EF4-FFF2-40B4-BE49-F238E27FC236}">
                <a16:creationId xmlns:a16="http://schemas.microsoft.com/office/drawing/2014/main" id="{E32C7ED3-F500-BF56-5703-E952773B8EDF}"/>
              </a:ext>
            </a:extLst>
          </p:cNvPr>
          <p:cNvSpPr>
            <a:spLocks noGrp="1"/>
          </p:cNvSpPr>
          <p:nvPr>
            <p:ph type="ftr" sz="quarter" idx="10"/>
          </p:nvPr>
        </p:nvSpPr>
        <p:spPr/>
        <p:txBody>
          <a:bodyPr/>
          <a:lstStyle>
            <a:lvl1pPr>
              <a:defRPr/>
            </a:lvl1pPr>
          </a:lstStyle>
          <a:p>
            <a:pPr>
              <a:defRPr/>
            </a:pPr>
            <a:endParaRPr/>
          </a:p>
        </p:txBody>
      </p:sp>
      <p:sp>
        <p:nvSpPr>
          <p:cNvPr id="5" name="Date Placeholder 3">
            <a:extLst>
              <a:ext uri="{FF2B5EF4-FFF2-40B4-BE49-F238E27FC236}">
                <a16:creationId xmlns:a16="http://schemas.microsoft.com/office/drawing/2014/main" id="{90CA04DF-38D2-176C-A9EA-D27201D7C81D}"/>
              </a:ext>
            </a:extLst>
          </p:cNvPr>
          <p:cNvSpPr>
            <a:spLocks noGrp="1"/>
          </p:cNvSpPr>
          <p:nvPr>
            <p:ph type="dt" sz="half" idx="11"/>
          </p:nvPr>
        </p:nvSpPr>
        <p:spPr/>
        <p:txBody>
          <a:bodyPr/>
          <a:lstStyle>
            <a:lvl1pPr>
              <a:defRPr/>
            </a:lvl1pPr>
          </a:lstStyle>
          <a:p>
            <a:pPr>
              <a:defRPr/>
            </a:pPr>
            <a:fld id="{548FB4D3-451B-46FC-837C-F834E0484B5C}" type="datetimeFigureOut">
              <a:rPr lang="en-US"/>
              <a:pPr>
                <a:defRPr/>
              </a:pPr>
              <a:t>6/23/2022</a:t>
            </a:fld>
            <a:endParaRPr/>
          </a:p>
        </p:txBody>
      </p:sp>
      <p:sp>
        <p:nvSpPr>
          <p:cNvPr id="6" name="Slide Number Placeholder 5">
            <a:extLst>
              <a:ext uri="{FF2B5EF4-FFF2-40B4-BE49-F238E27FC236}">
                <a16:creationId xmlns:a16="http://schemas.microsoft.com/office/drawing/2014/main" id="{10C4B1B8-3F8D-710B-E51E-8D78A1432543}"/>
              </a:ext>
            </a:extLst>
          </p:cNvPr>
          <p:cNvSpPr>
            <a:spLocks noGrp="1"/>
          </p:cNvSpPr>
          <p:nvPr>
            <p:ph type="sldNum" sz="quarter" idx="12"/>
          </p:nvPr>
        </p:nvSpPr>
        <p:spPr/>
        <p:txBody>
          <a:bodyPr/>
          <a:lstStyle>
            <a:lvl1pPr>
              <a:defRPr smtClean="0"/>
            </a:lvl1pPr>
          </a:lstStyle>
          <a:p>
            <a:pPr>
              <a:defRPr/>
            </a:pPr>
            <a:fld id="{313B175A-1DDF-4F5F-905A-EF3F2CB2351E}" type="slidenum">
              <a:rPr lang="en-US" altLang="en-US"/>
              <a:pPr>
                <a:defRPr/>
              </a:pPr>
              <a:t>‹#›</a:t>
            </a:fld>
            <a:endParaRPr lang="en-US" altLang="en-US"/>
          </a:p>
        </p:txBody>
      </p:sp>
    </p:spTree>
    <p:extLst>
      <p:ext uri="{BB962C8B-B14F-4D97-AF65-F5344CB8AC3E}">
        <p14:creationId xmlns:p14="http://schemas.microsoft.com/office/powerpoint/2010/main" val="136789532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2B0B0E-E363-472F-8A74-805C055D1236}"/>
              </a:ext>
            </a:extLst>
          </p:cNvPr>
          <p:cNvSpPr>
            <a:spLocks noGrp="1"/>
          </p:cNvSpPr>
          <p:nvPr>
            <p:ph type="dt" sz="half" idx="10"/>
          </p:nvPr>
        </p:nvSpPr>
        <p:spPr/>
        <p:txBody>
          <a:bodyPr/>
          <a:lstStyle>
            <a:lvl1pPr>
              <a:defRPr/>
            </a:lvl1pPr>
          </a:lstStyle>
          <a:p>
            <a:pPr>
              <a:defRPr/>
            </a:pPr>
            <a:fld id="{9B8A3BCB-BB6A-4C38-BE57-2472DC519E03}" type="datetimeFigureOut">
              <a:rPr lang="en-AU"/>
              <a:pPr>
                <a:defRPr/>
              </a:pPr>
              <a:t>23/06/2022</a:t>
            </a:fld>
            <a:endParaRPr lang="en-AU" dirty="0"/>
          </a:p>
        </p:txBody>
      </p:sp>
      <p:sp>
        <p:nvSpPr>
          <p:cNvPr id="5" name="Footer Placeholder 4">
            <a:extLst>
              <a:ext uri="{FF2B5EF4-FFF2-40B4-BE49-F238E27FC236}">
                <a16:creationId xmlns:a16="http://schemas.microsoft.com/office/drawing/2014/main" id="{329EB187-E578-4627-BBD6-101CCDA18874}"/>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5E2AB88-39F9-46FC-A6A6-579903F4DBA8}"/>
              </a:ext>
            </a:extLst>
          </p:cNvPr>
          <p:cNvSpPr>
            <a:spLocks noGrp="1"/>
          </p:cNvSpPr>
          <p:nvPr>
            <p:ph type="sldNum" sz="quarter" idx="12"/>
          </p:nvPr>
        </p:nvSpPr>
        <p:spPr/>
        <p:txBody>
          <a:bodyPr/>
          <a:lstStyle>
            <a:lvl1pPr>
              <a:defRPr/>
            </a:lvl1pPr>
          </a:lstStyle>
          <a:p>
            <a:fld id="{269BB08E-38D0-4964-B210-65D701029D9F}" type="slidenum">
              <a:rPr lang="en-AU" altLang="en-US"/>
              <a:pPr/>
              <a:t>‹#›</a:t>
            </a:fld>
            <a:endParaRPr lang="en-AU" altLang="en-US"/>
          </a:p>
        </p:txBody>
      </p:sp>
    </p:spTree>
    <p:extLst>
      <p:ext uri="{BB962C8B-B14F-4D97-AF65-F5344CB8AC3E}">
        <p14:creationId xmlns:p14="http://schemas.microsoft.com/office/powerpoint/2010/main" val="2042437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0231D2E0-2A66-4BD8-A0D5-844CF5C7DE74}"/>
              </a:ext>
            </a:extLst>
          </p:cNvPr>
          <p:cNvSpPr>
            <a:spLocks noGrp="1"/>
          </p:cNvSpPr>
          <p:nvPr>
            <p:ph type="dt" sz="half" idx="10"/>
          </p:nvPr>
        </p:nvSpPr>
        <p:spPr/>
        <p:txBody>
          <a:bodyPr/>
          <a:lstStyle>
            <a:lvl1pPr>
              <a:defRPr/>
            </a:lvl1pPr>
          </a:lstStyle>
          <a:p>
            <a:pPr>
              <a:defRPr/>
            </a:pPr>
            <a:fld id="{9284D918-F3BF-4CFB-A974-3F26269BAE67}" type="datetimeFigureOut">
              <a:rPr lang="en-AU"/>
              <a:pPr>
                <a:defRPr/>
              </a:pPr>
              <a:t>23/06/2022</a:t>
            </a:fld>
            <a:endParaRPr lang="en-AU" dirty="0"/>
          </a:p>
        </p:txBody>
      </p:sp>
      <p:sp>
        <p:nvSpPr>
          <p:cNvPr id="6" name="Footer Placeholder 4">
            <a:extLst>
              <a:ext uri="{FF2B5EF4-FFF2-40B4-BE49-F238E27FC236}">
                <a16:creationId xmlns:a16="http://schemas.microsoft.com/office/drawing/2014/main" id="{EB77E260-87FE-4516-BFE4-D158130B1D06}"/>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F2219B01-7BE3-4AA1-A2CA-DEAC146C7268}"/>
              </a:ext>
            </a:extLst>
          </p:cNvPr>
          <p:cNvSpPr>
            <a:spLocks noGrp="1"/>
          </p:cNvSpPr>
          <p:nvPr>
            <p:ph type="sldNum" sz="quarter" idx="12"/>
          </p:nvPr>
        </p:nvSpPr>
        <p:spPr/>
        <p:txBody>
          <a:bodyPr/>
          <a:lstStyle>
            <a:lvl1pPr>
              <a:defRPr/>
            </a:lvl1pPr>
          </a:lstStyle>
          <a:p>
            <a:fld id="{68489407-570D-4494-BB7C-00C2EEECEF89}" type="slidenum">
              <a:rPr lang="en-AU" altLang="en-US"/>
              <a:pPr/>
              <a:t>‹#›</a:t>
            </a:fld>
            <a:endParaRPr lang="en-AU" altLang="en-US"/>
          </a:p>
        </p:txBody>
      </p:sp>
    </p:spTree>
    <p:extLst>
      <p:ext uri="{BB962C8B-B14F-4D97-AF65-F5344CB8AC3E}">
        <p14:creationId xmlns:p14="http://schemas.microsoft.com/office/powerpoint/2010/main" val="140679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7EBA51E7-9BB9-4765-8FB6-7BCD320253E5}"/>
              </a:ext>
            </a:extLst>
          </p:cNvPr>
          <p:cNvSpPr>
            <a:spLocks noGrp="1"/>
          </p:cNvSpPr>
          <p:nvPr>
            <p:ph type="dt" sz="half" idx="10"/>
          </p:nvPr>
        </p:nvSpPr>
        <p:spPr/>
        <p:txBody>
          <a:bodyPr/>
          <a:lstStyle>
            <a:lvl1pPr>
              <a:defRPr/>
            </a:lvl1pPr>
          </a:lstStyle>
          <a:p>
            <a:pPr>
              <a:defRPr/>
            </a:pPr>
            <a:fld id="{67DFAA91-CE83-4D4A-8584-DEA55D134F2F}" type="datetimeFigureOut">
              <a:rPr lang="en-AU"/>
              <a:pPr>
                <a:defRPr/>
              </a:pPr>
              <a:t>23/06/2022</a:t>
            </a:fld>
            <a:endParaRPr lang="en-AU" dirty="0"/>
          </a:p>
        </p:txBody>
      </p:sp>
      <p:sp>
        <p:nvSpPr>
          <p:cNvPr id="8" name="Footer Placeholder 4">
            <a:extLst>
              <a:ext uri="{FF2B5EF4-FFF2-40B4-BE49-F238E27FC236}">
                <a16:creationId xmlns:a16="http://schemas.microsoft.com/office/drawing/2014/main" id="{7105F33A-A0EC-4B49-BD90-44D82F8F0CFC}"/>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AAE83525-4526-41CE-AE3E-6A7D1087DE6A}"/>
              </a:ext>
            </a:extLst>
          </p:cNvPr>
          <p:cNvSpPr>
            <a:spLocks noGrp="1"/>
          </p:cNvSpPr>
          <p:nvPr>
            <p:ph type="sldNum" sz="quarter" idx="12"/>
          </p:nvPr>
        </p:nvSpPr>
        <p:spPr/>
        <p:txBody>
          <a:bodyPr/>
          <a:lstStyle>
            <a:lvl1pPr>
              <a:defRPr/>
            </a:lvl1pPr>
          </a:lstStyle>
          <a:p>
            <a:fld id="{ECE5794D-4626-45D4-AF15-61D6CE850F47}" type="slidenum">
              <a:rPr lang="en-AU" altLang="en-US"/>
              <a:pPr/>
              <a:t>‹#›</a:t>
            </a:fld>
            <a:endParaRPr lang="en-AU" altLang="en-US"/>
          </a:p>
        </p:txBody>
      </p:sp>
    </p:spTree>
    <p:extLst>
      <p:ext uri="{BB962C8B-B14F-4D97-AF65-F5344CB8AC3E}">
        <p14:creationId xmlns:p14="http://schemas.microsoft.com/office/powerpoint/2010/main" val="432164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3443F92F-0960-4F47-AC92-55F5478E1675}"/>
              </a:ext>
            </a:extLst>
          </p:cNvPr>
          <p:cNvSpPr>
            <a:spLocks noGrp="1"/>
          </p:cNvSpPr>
          <p:nvPr>
            <p:ph type="dt" sz="half" idx="10"/>
          </p:nvPr>
        </p:nvSpPr>
        <p:spPr/>
        <p:txBody>
          <a:bodyPr/>
          <a:lstStyle>
            <a:lvl1pPr>
              <a:defRPr/>
            </a:lvl1pPr>
          </a:lstStyle>
          <a:p>
            <a:pPr>
              <a:defRPr/>
            </a:pPr>
            <a:fld id="{069BCE3C-CD43-45A0-88DF-BC86F2A53B07}" type="datetimeFigureOut">
              <a:rPr lang="en-AU"/>
              <a:pPr>
                <a:defRPr/>
              </a:pPr>
              <a:t>23/06/2022</a:t>
            </a:fld>
            <a:endParaRPr lang="en-AU" dirty="0"/>
          </a:p>
        </p:txBody>
      </p:sp>
      <p:sp>
        <p:nvSpPr>
          <p:cNvPr id="4" name="Footer Placeholder 4">
            <a:extLst>
              <a:ext uri="{FF2B5EF4-FFF2-40B4-BE49-F238E27FC236}">
                <a16:creationId xmlns:a16="http://schemas.microsoft.com/office/drawing/2014/main" id="{FD1FE24C-2F7B-446F-8F87-94DDA25B9A6D}"/>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FAE1641D-C7EE-4DD1-99A5-C3651D4B6C7F}"/>
              </a:ext>
            </a:extLst>
          </p:cNvPr>
          <p:cNvSpPr>
            <a:spLocks noGrp="1"/>
          </p:cNvSpPr>
          <p:nvPr>
            <p:ph type="sldNum" sz="quarter" idx="12"/>
          </p:nvPr>
        </p:nvSpPr>
        <p:spPr/>
        <p:txBody>
          <a:bodyPr/>
          <a:lstStyle>
            <a:lvl1pPr>
              <a:defRPr/>
            </a:lvl1pPr>
          </a:lstStyle>
          <a:p>
            <a:fld id="{3930AEC5-C686-4EBF-BD4D-2F576A20A6E2}" type="slidenum">
              <a:rPr lang="en-AU" altLang="en-US"/>
              <a:pPr/>
              <a:t>‹#›</a:t>
            </a:fld>
            <a:endParaRPr lang="en-AU" altLang="en-US"/>
          </a:p>
        </p:txBody>
      </p:sp>
    </p:spTree>
    <p:extLst>
      <p:ext uri="{BB962C8B-B14F-4D97-AF65-F5344CB8AC3E}">
        <p14:creationId xmlns:p14="http://schemas.microsoft.com/office/powerpoint/2010/main" val="403602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E8D7C9-EAF4-4F3D-B26C-1E437FDE0CA2}"/>
              </a:ext>
            </a:extLst>
          </p:cNvPr>
          <p:cNvSpPr>
            <a:spLocks noGrp="1"/>
          </p:cNvSpPr>
          <p:nvPr>
            <p:ph type="dt" sz="half" idx="10"/>
          </p:nvPr>
        </p:nvSpPr>
        <p:spPr/>
        <p:txBody>
          <a:bodyPr/>
          <a:lstStyle>
            <a:lvl1pPr>
              <a:defRPr/>
            </a:lvl1pPr>
          </a:lstStyle>
          <a:p>
            <a:pPr>
              <a:defRPr/>
            </a:pPr>
            <a:fld id="{27C68B1E-36A6-4078-8848-372AE8441498}" type="datetimeFigureOut">
              <a:rPr lang="en-AU"/>
              <a:pPr>
                <a:defRPr/>
              </a:pPr>
              <a:t>23/06/2022</a:t>
            </a:fld>
            <a:endParaRPr lang="en-AU" dirty="0"/>
          </a:p>
        </p:txBody>
      </p:sp>
      <p:sp>
        <p:nvSpPr>
          <p:cNvPr id="3" name="Footer Placeholder 4">
            <a:extLst>
              <a:ext uri="{FF2B5EF4-FFF2-40B4-BE49-F238E27FC236}">
                <a16:creationId xmlns:a16="http://schemas.microsoft.com/office/drawing/2014/main" id="{28FCAF60-0336-417B-B755-9F1F71F8F869}"/>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11241FEC-FF84-4A78-91D8-476CFEAE63E6}"/>
              </a:ext>
            </a:extLst>
          </p:cNvPr>
          <p:cNvSpPr>
            <a:spLocks noGrp="1"/>
          </p:cNvSpPr>
          <p:nvPr>
            <p:ph type="sldNum" sz="quarter" idx="12"/>
          </p:nvPr>
        </p:nvSpPr>
        <p:spPr/>
        <p:txBody>
          <a:bodyPr/>
          <a:lstStyle>
            <a:lvl1pPr>
              <a:defRPr/>
            </a:lvl1pPr>
          </a:lstStyle>
          <a:p>
            <a:fld id="{5A0D372E-7339-442B-8332-8D477638D709}" type="slidenum">
              <a:rPr lang="en-AU" altLang="en-US"/>
              <a:pPr/>
              <a:t>‹#›</a:t>
            </a:fld>
            <a:endParaRPr lang="en-AU" altLang="en-US"/>
          </a:p>
        </p:txBody>
      </p:sp>
    </p:spTree>
    <p:extLst>
      <p:ext uri="{BB962C8B-B14F-4D97-AF65-F5344CB8AC3E}">
        <p14:creationId xmlns:p14="http://schemas.microsoft.com/office/powerpoint/2010/main" val="30835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F57F4AE-5C3C-4625-815E-3B4679D826A3}"/>
              </a:ext>
            </a:extLst>
          </p:cNvPr>
          <p:cNvSpPr>
            <a:spLocks noGrp="1"/>
          </p:cNvSpPr>
          <p:nvPr>
            <p:ph type="dt" sz="half" idx="10"/>
          </p:nvPr>
        </p:nvSpPr>
        <p:spPr/>
        <p:txBody>
          <a:bodyPr/>
          <a:lstStyle>
            <a:lvl1pPr>
              <a:defRPr/>
            </a:lvl1pPr>
          </a:lstStyle>
          <a:p>
            <a:pPr>
              <a:defRPr/>
            </a:pPr>
            <a:fld id="{FD1A95A2-EEBA-4E87-9662-01D6E9B96A31}" type="datetimeFigureOut">
              <a:rPr lang="en-AU"/>
              <a:pPr>
                <a:defRPr/>
              </a:pPr>
              <a:t>23/06/2022</a:t>
            </a:fld>
            <a:endParaRPr lang="en-AU" dirty="0"/>
          </a:p>
        </p:txBody>
      </p:sp>
      <p:sp>
        <p:nvSpPr>
          <p:cNvPr id="6" name="Footer Placeholder 4">
            <a:extLst>
              <a:ext uri="{FF2B5EF4-FFF2-40B4-BE49-F238E27FC236}">
                <a16:creationId xmlns:a16="http://schemas.microsoft.com/office/drawing/2014/main" id="{AE1CA05E-A076-4F09-A9B3-F4233577E103}"/>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8E768991-E30F-450B-BB67-2F51059433F1}"/>
              </a:ext>
            </a:extLst>
          </p:cNvPr>
          <p:cNvSpPr>
            <a:spLocks noGrp="1"/>
          </p:cNvSpPr>
          <p:nvPr>
            <p:ph type="sldNum" sz="quarter" idx="12"/>
          </p:nvPr>
        </p:nvSpPr>
        <p:spPr/>
        <p:txBody>
          <a:bodyPr/>
          <a:lstStyle>
            <a:lvl1pPr>
              <a:defRPr/>
            </a:lvl1pPr>
          </a:lstStyle>
          <a:p>
            <a:fld id="{C358652A-AA98-47D4-9542-58119157A205}" type="slidenum">
              <a:rPr lang="en-AU" altLang="en-US"/>
              <a:pPr/>
              <a:t>‹#›</a:t>
            </a:fld>
            <a:endParaRPr lang="en-AU" altLang="en-US"/>
          </a:p>
        </p:txBody>
      </p:sp>
    </p:spTree>
    <p:extLst>
      <p:ext uri="{BB962C8B-B14F-4D97-AF65-F5344CB8AC3E}">
        <p14:creationId xmlns:p14="http://schemas.microsoft.com/office/powerpoint/2010/main" val="361042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AD99DC1-A13B-4A76-9138-0E9673274337}"/>
              </a:ext>
            </a:extLst>
          </p:cNvPr>
          <p:cNvSpPr>
            <a:spLocks noGrp="1"/>
          </p:cNvSpPr>
          <p:nvPr>
            <p:ph type="dt" sz="half" idx="10"/>
          </p:nvPr>
        </p:nvSpPr>
        <p:spPr/>
        <p:txBody>
          <a:bodyPr/>
          <a:lstStyle>
            <a:lvl1pPr>
              <a:defRPr/>
            </a:lvl1pPr>
          </a:lstStyle>
          <a:p>
            <a:pPr>
              <a:defRPr/>
            </a:pPr>
            <a:fld id="{1247B8DF-E2ED-4535-A4A0-1C67B797E474}" type="datetimeFigureOut">
              <a:rPr lang="en-AU"/>
              <a:pPr>
                <a:defRPr/>
              </a:pPr>
              <a:t>23/06/2022</a:t>
            </a:fld>
            <a:endParaRPr lang="en-AU" dirty="0"/>
          </a:p>
        </p:txBody>
      </p:sp>
      <p:sp>
        <p:nvSpPr>
          <p:cNvPr id="6" name="Footer Placeholder 4">
            <a:extLst>
              <a:ext uri="{FF2B5EF4-FFF2-40B4-BE49-F238E27FC236}">
                <a16:creationId xmlns:a16="http://schemas.microsoft.com/office/drawing/2014/main" id="{4EB2EBF7-546E-4B57-A281-41AEE7A578CF}"/>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B94146BC-7007-4D77-9192-5CAE20332F01}"/>
              </a:ext>
            </a:extLst>
          </p:cNvPr>
          <p:cNvSpPr>
            <a:spLocks noGrp="1"/>
          </p:cNvSpPr>
          <p:nvPr>
            <p:ph type="sldNum" sz="quarter" idx="12"/>
          </p:nvPr>
        </p:nvSpPr>
        <p:spPr/>
        <p:txBody>
          <a:bodyPr/>
          <a:lstStyle>
            <a:lvl1pPr>
              <a:defRPr/>
            </a:lvl1pPr>
          </a:lstStyle>
          <a:p>
            <a:fld id="{31D88122-BE61-4F50-9346-7552F9BA287E}" type="slidenum">
              <a:rPr lang="en-AU" altLang="en-US"/>
              <a:pPr/>
              <a:t>‹#›</a:t>
            </a:fld>
            <a:endParaRPr lang="en-AU" altLang="en-US"/>
          </a:p>
        </p:txBody>
      </p:sp>
    </p:spTree>
    <p:extLst>
      <p:ext uri="{BB962C8B-B14F-4D97-AF65-F5344CB8AC3E}">
        <p14:creationId xmlns:p14="http://schemas.microsoft.com/office/powerpoint/2010/main" val="164379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FA9F699-7305-40CB-894C-FAE315D1507A}"/>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242F6D7B-DDBE-4A0B-9BE5-1678932E35C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4E0FEA8B-DCFC-4DF7-9A5E-1D2500AC3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E434000-2E92-4B77-A858-3799A96BF5F7}" type="datetimeFigureOut">
              <a:rPr lang="en-AU"/>
              <a:pPr>
                <a:defRPr/>
              </a:pPr>
              <a:t>23/06/2022</a:t>
            </a:fld>
            <a:endParaRPr lang="en-AU" dirty="0"/>
          </a:p>
        </p:txBody>
      </p:sp>
      <p:sp>
        <p:nvSpPr>
          <p:cNvPr id="5" name="Footer Placeholder 4">
            <a:extLst>
              <a:ext uri="{FF2B5EF4-FFF2-40B4-BE49-F238E27FC236}">
                <a16:creationId xmlns:a16="http://schemas.microsoft.com/office/drawing/2014/main" id="{06519EC0-720D-4650-B766-5BDCAEAE4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AU"/>
          </a:p>
        </p:txBody>
      </p:sp>
      <p:sp>
        <p:nvSpPr>
          <p:cNvPr id="6" name="Slide Number Placeholder 5">
            <a:extLst>
              <a:ext uri="{FF2B5EF4-FFF2-40B4-BE49-F238E27FC236}">
                <a16:creationId xmlns:a16="http://schemas.microsoft.com/office/drawing/2014/main" id="{D4085E88-0C4A-4853-ADF8-352BE9D876D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BA6B82D-C160-4B69-B5E8-72259F1BBC5B}" type="slidenum">
              <a:rPr lang="en-AU" altLang="en-US"/>
              <a:pPr/>
              <a:t>‹#›</a:t>
            </a:fld>
            <a:endParaRPr lang="en-AU" alt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Merriweather" pitchFamily="50" charset="0"/>
        </a:defRPr>
      </a:lvl2pPr>
      <a:lvl3pPr algn="l" rtl="0" fontAlgn="base">
        <a:lnSpc>
          <a:spcPct val="90000"/>
        </a:lnSpc>
        <a:spcBef>
          <a:spcPct val="0"/>
        </a:spcBef>
        <a:spcAft>
          <a:spcPct val="0"/>
        </a:spcAft>
        <a:defRPr sz="4400">
          <a:solidFill>
            <a:schemeClr val="tx1"/>
          </a:solidFill>
          <a:latin typeface="Merriweather" pitchFamily="50" charset="0"/>
        </a:defRPr>
      </a:lvl3pPr>
      <a:lvl4pPr algn="l" rtl="0" fontAlgn="base">
        <a:lnSpc>
          <a:spcPct val="90000"/>
        </a:lnSpc>
        <a:spcBef>
          <a:spcPct val="0"/>
        </a:spcBef>
        <a:spcAft>
          <a:spcPct val="0"/>
        </a:spcAft>
        <a:defRPr sz="4400">
          <a:solidFill>
            <a:schemeClr val="tx1"/>
          </a:solidFill>
          <a:latin typeface="Merriweather" pitchFamily="50" charset="0"/>
        </a:defRPr>
      </a:lvl4pPr>
      <a:lvl5pPr algn="l" rtl="0" fontAlgn="base">
        <a:lnSpc>
          <a:spcPct val="90000"/>
        </a:lnSpc>
        <a:spcBef>
          <a:spcPct val="0"/>
        </a:spcBef>
        <a:spcAft>
          <a:spcPct val="0"/>
        </a:spcAft>
        <a:defRPr sz="4400">
          <a:solidFill>
            <a:schemeClr val="tx1"/>
          </a:solidFill>
          <a:latin typeface="Merriweather" pitchFamily="50" charset="0"/>
        </a:defRPr>
      </a:lvl5pPr>
      <a:lvl6pPr marL="457200" algn="l" rtl="0" fontAlgn="base">
        <a:lnSpc>
          <a:spcPct val="90000"/>
        </a:lnSpc>
        <a:spcBef>
          <a:spcPct val="0"/>
        </a:spcBef>
        <a:spcAft>
          <a:spcPct val="0"/>
        </a:spcAft>
        <a:defRPr sz="4400">
          <a:solidFill>
            <a:schemeClr val="tx1"/>
          </a:solidFill>
          <a:latin typeface="Merriweather" pitchFamily="50" charset="0"/>
        </a:defRPr>
      </a:lvl6pPr>
      <a:lvl7pPr marL="914400" algn="l" rtl="0" fontAlgn="base">
        <a:lnSpc>
          <a:spcPct val="90000"/>
        </a:lnSpc>
        <a:spcBef>
          <a:spcPct val="0"/>
        </a:spcBef>
        <a:spcAft>
          <a:spcPct val="0"/>
        </a:spcAft>
        <a:defRPr sz="4400">
          <a:solidFill>
            <a:schemeClr val="tx1"/>
          </a:solidFill>
          <a:latin typeface="Merriweather" pitchFamily="50" charset="0"/>
        </a:defRPr>
      </a:lvl7pPr>
      <a:lvl8pPr marL="1371600" algn="l" rtl="0" fontAlgn="base">
        <a:lnSpc>
          <a:spcPct val="90000"/>
        </a:lnSpc>
        <a:spcBef>
          <a:spcPct val="0"/>
        </a:spcBef>
        <a:spcAft>
          <a:spcPct val="0"/>
        </a:spcAft>
        <a:defRPr sz="4400">
          <a:solidFill>
            <a:schemeClr val="tx1"/>
          </a:solidFill>
          <a:latin typeface="Merriweather" pitchFamily="50" charset="0"/>
        </a:defRPr>
      </a:lvl8pPr>
      <a:lvl9pPr marL="1828800" algn="l" rtl="0" fontAlgn="base">
        <a:lnSpc>
          <a:spcPct val="90000"/>
        </a:lnSpc>
        <a:spcBef>
          <a:spcPct val="0"/>
        </a:spcBef>
        <a:spcAft>
          <a:spcPct val="0"/>
        </a:spcAft>
        <a:defRPr sz="4400">
          <a:solidFill>
            <a:schemeClr val="tx1"/>
          </a:solidFill>
          <a:latin typeface="Merriweather" pitchFamily="50"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72000">
              <a:srgbClr val="E5E8E8"/>
            </a:gs>
            <a:gs pos="100000">
              <a:srgbClr val="CDD2D2"/>
            </a:gs>
          </a:gsLst>
          <a:lin ang="5400000" scaled="1"/>
        </a:gradFill>
        <a:effectLst/>
      </p:bgPr>
    </p:bg>
    <p:spTree>
      <p:nvGrpSpPr>
        <p:cNvPr id="1" name=""/>
        <p:cNvGrpSpPr/>
        <p:nvPr/>
      </p:nvGrpSpPr>
      <p:grpSpPr>
        <a:xfrm>
          <a:off x="0" y="0"/>
          <a:ext cx="0" cy="0"/>
          <a:chOff x="0" y="0"/>
          <a:chExt cx="0" cy="0"/>
        </a:xfrm>
      </p:grpSpPr>
      <p:grpSp>
        <p:nvGrpSpPr>
          <p:cNvPr id="1026" name="Rectangle 6">
            <a:extLst>
              <a:ext uri="{FF2B5EF4-FFF2-40B4-BE49-F238E27FC236}">
                <a16:creationId xmlns:a16="http://schemas.microsoft.com/office/drawing/2014/main" id="{3F94851A-D7D4-038A-2050-C1E574B3D588}"/>
              </a:ext>
            </a:extLst>
          </p:cNvPr>
          <p:cNvGrpSpPr>
            <a:grpSpLocks/>
          </p:cNvGrpSpPr>
          <p:nvPr/>
        </p:nvGrpSpPr>
        <p:grpSpPr bwMode="auto">
          <a:xfrm>
            <a:off x="0" y="6565900"/>
            <a:ext cx="12192000" cy="292100"/>
            <a:chOff x="0" y="4136"/>
            <a:chExt cx="7680" cy="184"/>
          </a:xfrm>
        </p:grpSpPr>
        <p:pic>
          <p:nvPicPr>
            <p:cNvPr id="1033" name="Rectangle 6">
              <a:extLst>
                <a:ext uri="{FF2B5EF4-FFF2-40B4-BE49-F238E27FC236}">
                  <a16:creationId xmlns:a16="http://schemas.microsoft.com/office/drawing/2014/main" id="{89A5A390-3F95-BBDC-A553-78C5350A5890}"/>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ltGray">
            <a:xfrm>
              <a:off x="0" y="4136"/>
              <a:ext cx="768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3">
              <a:extLst>
                <a:ext uri="{FF2B5EF4-FFF2-40B4-BE49-F238E27FC236}">
                  <a16:creationId xmlns:a16="http://schemas.microsoft.com/office/drawing/2014/main" id="{90D5971B-A7A0-605C-5F8C-AD7D586505BA}"/>
                </a:ext>
              </a:extLst>
            </p:cNvPr>
            <p:cNvSpPr txBox="1">
              <a:spLocks noChangeArrowheads="1"/>
            </p:cNvSpPr>
            <p:nvPr/>
          </p:nvSpPr>
          <p:spPr bwMode="auto">
            <a:xfrm>
              <a:off x="1" y="4147"/>
              <a:ext cx="7678" cy="173"/>
            </a:xfrm>
            <a:prstGeom prst="rect">
              <a:avLst/>
            </a:prstGeom>
            <a:noFill/>
            <a:ln>
              <a:noFill/>
            </a:ln>
          </p:spPr>
          <p:txBody>
            <a:bodyPr anchor="ct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defRPr/>
              </a:pPr>
              <a:endParaRPr lang="en-US" altLang="en-US">
                <a:solidFill>
                  <a:srgbClr val="FFFFFF"/>
                </a:solidFill>
                <a:latin typeface="Euphemia" panose="020B0604020202020204" pitchFamily="34" charset="0"/>
              </a:endParaRPr>
            </a:p>
          </p:txBody>
        </p:sp>
      </p:grpSp>
      <p:sp>
        <p:nvSpPr>
          <p:cNvPr id="8" name="Rectangle 7">
            <a:extLst>
              <a:ext uri="{FF2B5EF4-FFF2-40B4-BE49-F238E27FC236}">
                <a16:creationId xmlns:a16="http://schemas.microsoft.com/office/drawing/2014/main" id="{8C1D43B5-9132-FC3E-6277-362887D6B3A3}"/>
              </a:ext>
            </a:extLst>
          </p:cNvPr>
          <p:cNvSpPr/>
          <p:nvPr/>
        </p:nvSpPr>
        <p:spPr bwMode="white">
          <a:xfrm>
            <a:off x="1588" y="6583363"/>
            <a:ext cx="12188825" cy="460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1028" name="Title Placeholder 1">
            <a:extLst>
              <a:ext uri="{FF2B5EF4-FFF2-40B4-BE49-F238E27FC236}">
                <a16:creationId xmlns:a16="http://schemas.microsoft.com/office/drawing/2014/main" id="{50393553-822D-AE77-0A74-711FC4DAD22A}"/>
              </a:ext>
            </a:extLst>
          </p:cNvPr>
          <p:cNvSpPr>
            <a:spLocks noGrp="1"/>
          </p:cNvSpPr>
          <p:nvPr>
            <p:ph type="title"/>
          </p:nvPr>
        </p:nvSpPr>
        <p:spPr bwMode="auto">
          <a:xfrm>
            <a:off x="1341438" y="466725"/>
            <a:ext cx="950912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9" name="Text Placeholder 2">
            <a:extLst>
              <a:ext uri="{FF2B5EF4-FFF2-40B4-BE49-F238E27FC236}">
                <a16:creationId xmlns:a16="http://schemas.microsoft.com/office/drawing/2014/main" id="{11ADD1D0-DC4B-D097-9CCD-6B03B8F8564A}"/>
              </a:ext>
            </a:extLst>
          </p:cNvPr>
          <p:cNvSpPr>
            <a:spLocks noGrp="1"/>
          </p:cNvSpPr>
          <p:nvPr>
            <p:ph type="body" idx="1"/>
          </p:nvPr>
        </p:nvSpPr>
        <p:spPr bwMode="auto">
          <a:xfrm>
            <a:off x="1341438" y="1901825"/>
            <a:ext cx="9509125"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84F69216-5DB7-1ED2-A29C-688008771FE2}"/>
              </a:ext>
            </a:extLst>
          </p:cNvPr>
          <p:cNvSpPr>
            <a:spLocks noGrp="1"/>
          </p:cNvSpPr>
          <p:nvPr>
            <p:ph type="ftr" sz="quarter" idx="3"/>
          </p:nvPr>
        </p:nvSpPr>
        <p:spPr>
          <a:xfrm>
            <a:off x="1341438" y="6602413"/>
            <a:ext cx="7159625" cy="236537"/>
          </a:xfrm>
          <a:prstGeom prst="rect">
            <a:avLst/>
          </a:prstGeom>
        </p:spPr>
        <p:txBody>
          <a:bodyPr vert="horz" lIns="91440" tIns="45720" rIns="91440" bIns="45720" rtlCol="0" anchor="ctr"/>
          <a:lstStyle>
            <a:lvl1pPr algn="l" eaLnBrk="1" fontAlgn="auto" hangingPunct="1">
              <a:spcBef>
                <a:spcPts val="0"/>
              </a:spcBef>
              <a:spcAft>
                <a:spcPts val="0"/>
              </a:spcAft>
              <a:defRPr sz="1100" cap="all" baseline="0">
                <a:solidFill>
                  <a:schemeClr val="bg2"/>
                </a:solidFill>
                <a:latin typeface="+mn-lt"/>
              </a:defRPr>
            </a:lvl1pPr>
          </a:lstStyle>
          <a:p>
            <a:pPr>
              <a:defRPr/>
            </a:pPr>
            <a:endParaRPr lang="en-US"/>
          </a:p>
        </p:txBody>
      </p:sp>
      <p:sp>
        <p:nvSpPr>
          <p:cNvPr id="4" name="Date Placeholder 3">
            <a:extLst>
              <a:ext uri="{FF2B5EF4-FFF2-40B4-BE49-F238E27FC236}">
                <a16:creationId xmlns:a16="http://schemas.microsoft.com/office/drawing/2014/main" id="{E726C603-DA7B-C095-D861-81EB84607405}"/>
              </a:ext>
            </a:extLst>
          </p:cNvPr>
          <p:cNvSpPr>
            <a:spLocks noGrp="1"/>
          </p:cNvSpPr>
          <p:nvPr>
            <p:ph type="dt" sz="half" idx="2"/>
          </p:nvPr>
        </p:nvSpPr>
        <p:spPr>
          <a:xfrm>
            <a:off x="8875713" y="6602413"/>
            <a:ext cx="960437" cy="236537"/>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bg2"/>
                </a:solidFill>
                <a:latin typeface="+mn-lt"/>
              </a:defRPr>
            </a:lvl1pPr>
          </a:lstStyle>
          <a:p>
            <a:pPr>
              <a:defRPr/>
            </a:pPr>
            <a:fld id="{5E155ED7-F88E-4D98-BD9E-05857FE9B8B8}" type="datetimeFigureOut">
              <a:rPr lang="en-US"/>
              <a:pPr>
                <a:defRPr/>
              </a:pPr>
              <a:t>6/23/2022</a:t>
            </a:fld>
            <a:endParaRPr lang="en-US" dirty="0"/>
          </a:p>
        </p:txBody>
      </p:sp>
      <p:sp>
        <p:nvSpPr>
          <p:cNvPr id="6" name="Slide Number Placeholder 5">
            <a:extLst>
              <a:ext uri="{FF2B5EF4-FFF2-40B4-BE49-F238E27FC236}">
                <a16:creationId xmlns:a16="http://schemas.microsoft.com/office/drawing/2014/main" id="{81DF779E-6B04-EBEF-9A83-87D27C5EA49C}"/>
              </a:ext>
            </a:extLst>
          </p:cNvPr>
          <p:cNvSpPr>
            <a:spLocks noGrp="1"/>
          </p:cNvSpPr>
          <p:nvPr>
            <p:ph type="sldNum" sz="quarter" idx="4"/>
          </p:nvPr>
        </p:nvSpPr>
        <p:spPr>
          <a:xfrm>
            <a:off x="10210800" y="6602413"/>
            <a:ext cx="639763" cy="2365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smtClean="0">
                <a:solidFill>
                  <a:schemeClr val="bg2"/>
                </a:solidFill>
              </a:defRPr>
            </a:lvl1pPr>
          </a:lstStyle>
          <a:p>
            <a:pPr>
              <a:defRPr/>
            </a:pPr>
            <a:fld id="{3BD88EA9-04A6-4B3F-9F41-850AA170AB8C}" type="slidenum">
              <a:rPr lang="en-US" altLang="en-US"/>
              <a:pPr>
                <a:defRPr/>
              </a:pPr>
              <a:t>‹#›</a:t>
            </a:fld>
            <a:endParaRPr lang="en-US" altLang="en-US"/>
          </a:p>
        </p:txBody>
      </p:sp>
    </p:spTree>
    <p:extLst>
      <p:ext uri="{BB962C8B-B14F-4D97-AF65-F5344CB8AC3E}">
        <p14:creationId xmlns:p14="http://schemas.microsoft.com/office/powerpoint/2010/main" val="279732065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transition spd="med">
    <p:fade/>
  </p:transition>
  <p:txStyles>
    <p:titleStyle>
      <a:lvl1pPr algn="l" rtl="0" eaLnBrk="0" fontAlgn="base" hangingPunct="0">
        <a:lnSpc>
          <a:spcPct val="90000"/>
        </a:lnSpc>
        <a:spcBef>
          <a:spcPct val="0"/>
        </a:spcBef>
        <a:spcAft>
          <a:spcPct val="0"/>
        </a:spcAft>
        <a:buFont typeface="Arial" panose="020B0604020202020204" pitchFamily="34" charset="0"/>
        <a:defRPr sz="3400" kern="1200">
          <a:solidFill>
            <a:srgbClr val="1D243C"/>
          </a:solidFill>
          <a:latin typeface="+mj-lt"/>
          <a:ea typeface="+mj-ea"/>
          <a:cs typeface="+mj-cs"/>
        </a:defRPr>
      </a:lvl1pPr>
      <a:lvl2pPr algn="l" rtl="0" eaLnBrk="0" fontAlgn="base" hangingPunct="0">
        <a:lnSpc>
          <a:spcPct val="90000"/>
        </a:lnSpc>
        <a:spcBef>
          <a:spcPct val="0"/>
        </a:spcBef>
        <a:spcAft>
          <a:spcPct val="0"/>
        </a:spcAft>
        <a:buFont typeface="Arial" panose="020B0604020202020204" pitchFamily="34" charset="0"/>
        <a:defRPr sz="3400">
          <a:solidFill>
            <a:srgbClr val="1D243C"/>
          </a:solidFill>
          <a:latin typeface="Corbel" panose="020B0503020204020204" pitchFamily="34" charset="0"/>
        </a:defRPr>
      </a:lvl2pPr>
      <a:lvl3pPr algn="l" rtl="0" eaLnBrk="0" fontAlgn="base" hangingPunct="0">
        <a:lnSpc>
          <a:spcPct val="90000"/>
        </a:lnSpc>
        <a:spcBef>
          <a:spcPct val="0"/>
        </a:spcBef>
        <a:spcAft>
          <a:spcPct val="0"/>
        </a:spcAft>
        <a:buFont typeface="Arial" panose="020B0604020202020204" pitchFamily="34" charset="0"/>
        <a:defRPr sz="3400">
          <a:solidFill>
            <a:srgbClr val="1D243C"/>
          </a:solidFill>
          <a:latin typeface="Corbel" panose="020B0503020204020204" pitchFamily="34" charset="0"/>
        </a:defRPr>
      </a:lvl3pPr>
      <a:lvl4pPr algn="l" rtl="0" eaLnBrk="0" fontAlgn="base" hangingPunct="0">
        <a:lnSpc>
          <a:spcPct val="90000"/>
        </a:lnSpc>
        <a:spcBef>
          <a:spcPct val="0"/>
        </a:spcBef>
        <a:spcAft>
          <a:spcPct val="0"/>
        </a:spcAft>
        <a:buFont typeface="Arial" panose="020B0604020202020204" pitchFamily="34" charset="0"/>
        <a:defRPr sz="3400">
          <a:solidFill>
            <a:srgbClr val="1D243C"/>
          </a:solidFill>
          <a:latin typeface="Corbel" panose="020B0503020204020204" pitchFamily="34" charset="0"/>
        </a:defRPr>
      </a:lvl4pPr>
      <a:lvl5pPr algn="l" rtl="0" eaLnBrk="0" fontAlgn="base" hangingPunct="0">
        <a:lnSpc>
          <a:spcPct val="90000"/>
        </a:lnSpc>
        <a:spcBef>
          <a:spcPct val="0"/>
        </a:spcBef>
        <a:spcAft>
          <a:spcPct val="0"/>
        </a:spcAft>
        <a:buFont typeface="Arial" panose="020B0604020202020204" pitchFamily="34" charset="0"/>
        <a:defRPr sz="3400">
          <a:solidFill>
            <a:srgbClr val="1D243C"/>
          </a:solidFill>
          <a:latin typeface="Corbel" panose="020B0503020204020204" pitchFamily="34" charset="0"/>
        </a:defRPr>
      </a:lvl5pPr>
      <a:lvl6pPr marL="457200" algn="l" rtl="0" fontAlgn="base">
        <a:lnSpc>
          <a:spcPct val="90000"/>
        </a:lnSpc>
        <a:spcBef>
          <a:spcPct val="0"/>
        </a:spcBef>
        <a:spcAft>
          <a:spcPct val="0"/>
        </a:spcAft>
        <a:buFont typeface="Arial" panose="020B0604020202020204" pitchFamily="34" charset="0"/>
        <a:defRPr sz="3400">
          <a:solidFill>
            <a:srgbClr val="1D243C"/>
          </a:solidFill>
          <a:latin typeface="Corbel" panose="020B0503020204020204" pitchFamily="34" charset="0"/>
        </a:defRPr>
      </a:lvl6pPr>
      <a:lvl7pPr marL="914400" algn="l" rtl="0" fontAlgn="base">
        <a:lnSpc>
          <a:spcPct val="90000"/>
        </a:lnSpc>
        <a:spcBef>
          <a:spcPct val="0"/>
        </a:spcBef>
        <a:spcAft>
          <a:spcPct val="0"/>
        </a:spcAft>
        <a:buFont typeface="Arial" panose="020B0604020202020204" pitchFamily="34" charset="0"/>
        <a:defRPr sz="3400">
          <a:solidFill>
            <a:srgbClr val="1D243C"/>
          </a:solidFill>
          <a:latin typeface="Corbel" panose="020B0503020204020204" pitchFamily="34" charset="0"/>
        </a:defRPr>
      </a:lvl7pPr>
      <a:lvl8pPr marL="1371600" algn="l" rtl="0" fontAlgn="base">
        <a:lnSpc>
          <a:spcPct val="90000"/>
        </a:lnSpc>
        <a:spcBef>
          <a:spcPct val="0"/>
        </a:spcBef>
        <a:spcAft>
          <a:spcPct val="0"/>
        </a:spcAft>
        <a:buFont typeface="Arial" panose="020B0604020202020204" pitchFamily="34" charset="0"/>
        <a:defRPr sz="3400">
          <a:solidFill>
            <a:srgbClr val="1D243C"/>
          </a:solidFill>
          <a:latin typeface="Corbel" panose="020B0503020204020204" pitchFamily="34" charset="0"/>
        </a:defRPr>
      </a:lvl8pPr>
      <a:lvl9pPr marL="1828800" algn="l" rtl="0" fontAlgn="base">
        <a:lnSpc>
          <a:spcPct val="90000"/>
        </a:lnSpc>
        <a:spcBef>
          <a:spcPct val="0"/>
        </a:spcBef>
        <a:spcAft>
          <a:spcPct val="0"/>
        </a:spcAft>
        <a:buFont typeface="Arial" panose="020B0604020202020204" pitchFamily="34" charset="0"/>
        <a:defRPr sz="3400">
          <a:solidFill>
            <a:srgbClr val="1D243C"/>
          </a:solidFill>
          <a:latin typeface="Corbel" panose="020B0503020204020204" pitchFamily="34" charset="0"/>
        </a:defRPr>
      </a:lvl9pPr>
    </p:titleStyle>
    <p:bodyStyle>
      <a:lvl1pPr marL="273050" indent="-228600" algn="l" rtl="0" eaLnBrk="0" fontAlgn="base" hangingPunct="0">
        <a:lnSpc>
          <a:spcPct val="90000"/>
        </a:lnSpc>
        <a:spcBef>
          <a:spcPts val="1800"/>
        </a:spcBef>
        <a:spcAft>
          <a:spcPct val="0"/>
        </a:spcAft>
        <a:buClr>
          <a:schemeClr val="tx2"/>
        </a:buClr>
        <a:buSzPct val="80000"/>
        <a:buFont typeface="Wingdings" panose="05000000000000000000" pitchFamily="2" charset="2"/>
        <a:buChar char="§"/>
        <a:defRPr sz="2000" kern="1200">
          <a:solidFill>
            <a:schemeClr val="tx2"/>
          </a:solidFill>
          <a:latin typeface="+mn-lt"/>
          <a:ea typeface="+mn-ea"/>
          <a:cs typeface="+mn-cs"/>
        </a:defRPr>
      </a:lvl1pPr>
      <a:lvl2pPr marL="593725" indent="-228600" algn="l" rtl="0" eaLnBrk="0" fontAlgn="base" hangingPunct="0">
        <a:lnSpc>
          <a:spcPct val="90000"/>
        </a:lnSpc>
        <a:spcBef>
          <a:spcPts val="1000"/>
        </a:spcBef>
        <a:spcAft>
          <a:spcPct val="0"/>
        </a:spcAft>
        <a:buClr>
          <a:schemeClr val="tx2"/>
        </a:buClr>
        <a:buSzPct val="80000"/>
        <a:buFont typeface="Wingdings" panose="05000000000000000000" pitchFamily="2" charset="2"/>
        <a:buChar char="§"/>
        <a:defRPr kern="1200">
          <a:solidFill>
            <a:schemeClr val="tx2"/>
          </a:solidFill>
          <a:latin typeface="+mn-lt"/>
          <a:ea typeface="+mn-ea"/>
          <a:cs typeface="+mn-cs"/>
        </a:defRPr>
      </a:lvl2pPr>
      <a:lvl3pPr marL="914400" indent="-228600" algn="l" rtl="0" eaLnBrk="0" fontAlgn="base" hangingPunct="0">
        <a:lnSpc>
          <a:spcPct val="90000"/>
        </a:lnSpc>
        <a:spcBef>
          <a:spcPts val="800"/>
        </a:spcBef>
        <a:spcAft>
          <a:spcPct val="0"/>
        </a:spcAft>
        <a:buClr>
          <a:schemeClr val="tx2"/>
        </a:buClr>
        <a:buSzPct val="80000"/>
        <a:buFont typeface="Wingdings" panose="05000000000000000000" pitchFamily="2" charset="2"/>
        <a:buChar char="§"/>
        <a:defRPr sz="1600" kern="1200">
          <a:solidFill>
            <a:schemeClr val="tx2"/>
          </a:solidFill>
          <a:latin typeface="+mn-lt"/>
          <a:ea typeface="+mn-ea"/>
          <a:cs typeface="+mn-cs"/>
        </a:defRPr>
      </a:lvl3pPr>
      <a:lvl4pPr marL="1233488" indent="-228600" algn="l" rtl="0" eaLnBrk="0" fontAlgn="base" hangingPunct="0">
        <a:lnSpc>
          <a:spcPct val="90000"/>
        </a:lnSpc>
        <a:spcBef>
          <a:spcPts val="800"/>
        </a:spcBef>
        <a:spcAft>
          <a:spcPct val="0"/>
        </a:spcAft>
        <a:buClr>
          <a:schemeClr val="tx2"/>
        </a:buClr>
        <a:buSzPct val="80000"/>
        <a:buFont typeface="Wingdings" panose="05000000000000000000" pitchFamily="2" charset="2"/>
        <a:buChar char="§"/>
        <a:defRPr sz="1400" kern="1200">
          <a:solidFill>
            <a:schemeClr val="tx2"/>
          </a:solidFill>
          <a:latin typeface="+mn-lt"/>
          <a:ea typeface="+mn-ea"/>
          <a:cs typeface="+mn-cs"/>
        </a:defRPr>
      </a:lvl4pPr>
      <a:lvl5pPr marL="1554163" indent="-228600" algn="l" rtl="0" eaLnBrk="0" fontAlgn="base" hangingPunct="0">
        <a:lnSpc>
          <a:spcPct val="90000"/>
        </a:lnSpc>
        <a:spcBef>
          <a:spcPts val="800"/>
        </a:spcBef>
        <a:spcAft>
          <a:spcPct val="0"/>
        </a:spcAft>
        <a:buClr>
          <a:schemeClr val="tx2"/>
        </a:buClr>
        <a:buSzPct val="80000"/>
        <a:buFont typeface="Wingdings" panose="05000000000000000000" pitchFamily="2" charset="2"/>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72442E6-56E9-EA4B-DDE0-2DACC156435C}"/>
              </a:ext>
            </a:extLst>
          </p:cNvPr>
          <p:cNvSpPr>
            <a:spLocks noGrp="1"/>
          </p:cNvSpPr>
          <p:nvPr>
            <p:ph type="ctrTitle"/>
          </p:nvPr>
        </p:nvSpPr>
        <p:spPr>
          <a:xfrm>
            <a:off x="8337550" y="1600200"/>
            <a:ext cx="3916363" cy="685800"/>
          </a:xfrm>
        </p:spPr>
        <p:txBody>
          <a:bodyPr>
            <a:normAutofit fontScale="90000"/>
          </a:bodyPr>
          <a:lstStyle/>
          <a:p>
            <a:pPr eaLnBrk="1" hangingPunct="1">
              <a:defRPr/>
            </a:pPr>
            <a:r>
              <a:rPr lang="en-US" altLang="en-US" sz="3500" b="1" dirty="0"/>
              <a:t>WATER PROJECT</a:t>
            </a:r>
            <a:br>
              <a:rPr lang="en-US" altLang="en-US" sz="3500" b="1" dirty="0"/>
            </a:br>
            <a:r>
              <a:rPr lang="en-US" altLang="en-US" sz="3500" b="1" dirty="0"/>
              <a:t>2022</a:t>
            </a:r>
          </a:p>
        </p:txBody>
      </p:sp>
      <p:sp>
        <p:nvSpPr>
          <p:cNvPr id="17411" name="TextBox 3">
            <a:extLst>
              <a:ext uri="{FF2B5EF4-FFF2-40B4-BE49-F238E27FC236}">
                <a16:creationId xmlns:a16="http://schemas.microsoft.com/office/drawing/2014/main" id="{787924C8-C593-4C7E-F63B-5EB1646954E6}"/>
              </a:ext>
            </a:extLst>
          </p:cNvPr>
          <p:cNvSpPr txBox="1">
            <a:spLocks noChangeArrowheads="1"/>
          </p:cNvSpPr>
          <p:nvPr/>
        </p:nvSpPr>
        <p:spPr bwMode="auto">
          <a:xfrm>
            <a:off x="6735763" y="5867400"/>
            <a:ext cx="548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Jesuit Social Service – Timor </a:t>
            </a:r>
            <a:r>
              <a:rPr kumimoji="0" lang="en-US" altLang="en-US" sz="2400" b="1"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Leste</a:t>
            </a: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(JSS)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The </a:t>
            </a:r>
            <a:r>
              <a:rPr kumimoji="0" lang="en-US" altLang="en-US"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Joy</a:t>
            </a: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 Service</a:t>
            </a:r>
          </a:p>
        </p:txBody>
      </p:sp>
      <p:pic>
        <p:nvPicPr>
          <p:cNvPr id="17412" name="Picture 5">
            <a:extLst>
              <a:ext uri="{FF2B5EF4-FFF2-40B4-BE49-F238E27FC236}">
                <a16:creationId xmlns:a16="http://schemas.microsoft.com/office/drawing/2014/main" id="{F34599B0-BA56-39B2-585D-4DBFF0CCB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152400"/>
            <a:ext cx="19589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D8E0-9022-4D62-8E13-A7EBFEC616AC}"/>
              </a:ext>
            </a:extLst>
          </p:cNvPr>
          <p:cNvSpPr/>
          <p:nvPr/>
        </p:nvSpPr>
        <p:spPr>
          <a:xfrm>
            <a:off x="0" y="1484784"/>
            <a:ext cx="12192000" cy="5434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dirty="0">
                <a:cs typeface="Whitney-Light"/>
              </a:rPr>
              <a:t>.</a:t>
            </a:r>
          </a:p>
        </p:txBody>
      </p:sp>
      <p:pic>
        <p:nvPicPr>
          <p:cNvPr id="48131" name="Picture 9">
            <a:extLst>
              <a:ext uri="{FF2B5EF4-FFF2-40B4-BE49-F238E27FC236}">
                <a16:creationId xmlns:a16="http://schemas.microsoft.com/office/drawing/2014/main" id="{CA1FA168-5575-41BB-81C1-2DA759B16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27335"/>
            <a:ext cx="26035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882E009-0231-4700-3B61-73FD790D8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40" y="163065"/>
            <a:ext cx="2247900" cy="969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Content Placeholder 4">
            <a:extLst>
              <a:ext uri="{FF2B5EF4-FFF2-40B4-BE49-F238E27FC236}">
                <a16:creationId xmlns:a16="http://schemas.microsoft.com/office/drawing/2014/main" id="{270FAC5A-3EF5-C374-FF37-218EA44C912B}"/>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51384" y="1864161"/>
            <a:ext cx="3549893" cy="4733191"/>
          </a:xfrm>
        </p:spPr>
      </p:pic>
      <p:pic>
        <p:nvPicPr>
          <p:cNvPr id="10" name="Content Placeholder 5">
            <a:extLst>
              <a:ext uri="{FF2B5EF4-FFF2-40B4-BE49-F238E27FC236}">
                <a16:creationId xmlns:a16="http://schemas.microsoft.com/office/drawing/2014/main" id="{08B95FE2-9D14-475A-8B1C-0A0DFAD088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295799" y="1864161"/>
            <a:ext cx="7099787" cy="4733191"/>
          </a:xfrm>
          <a:prstGeom prst="rect">
            <a:avLst/>
          </a:prstGeom>
        </p:spPr>
      </p:pic>
    </p:spTree>
    <p:extLst>
      <p:ext uri="{BB962C8B-B14F-4D97-AF65-F5344CB8AC3E}">
        <p14:creationId xmlns:p14="http://schemas.microsoft.com/office/powerpoint/2010/main" val="3387925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D8E0-9022-4D62-8E13-A7EBFEC616AC}"/>
              </a:ext>
            </a:extLst>
          </p:cNvPr>
          <p:cNvSpPr/>
          <p:nvPr/>
        </p:nvSpPr>
        <p:spPr>
          <a:xfrm>
            <a:off x="0" y="1484784"/>
            <a:ext cx="12192000" cy="5434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dirty="0">
                <a:cs typeface="Whitney-Light"/>
              </a:rPr>
              <a:t>.</a:t>
            </a:r>
          </a:p>
        </p:txBody>
      </p:sp>
      <p:pic>
        <p:nvPicPr>
          <p:cNvPr id="48131" name="Picture 9">
            <a:extLst>
              <a:ext uri="{FF2B5EF4-FFF2-40B4-BE49-F238E27FC236}">
                <a16:creationId xmlns:a16="http://schemas.microsoft.com/office/drawing/2014/main" id="{CA1FA168-5575-41BB-81C1-2DA759B16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27335"/>
            <a:ext cx="26035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882E009-0231-4700-3B61-73FD790D8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40" y="163065"/>
            <a:ext cx="2247900" cy="969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Content Placeholder 4">
            <a:extLst>
              <a:ext uri="{FF2B5EF4-FFF2-40B4-BE49-F238E27FC236}">
                <a16:creationId xmlns:a16="http://schemas.microsoft.com/office/drawing/2014/main" id="{5105D1C9-4F80-6877-DF81-CFC0060A8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76" y="1822777"/>
            <a:ext cx="6344896" cy="475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4">
            <a:extLst>
              <a:ext uri="{FF2B5EF4-FFF2-40B4-BE49-F238E27FC236}">
                <a16:creationId xmlns:a16="http://schemas.microsoft.com/office/drawing/2014/main" id="{65D351E4-2AA8-1EE2-A6C2-A96992D810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7105" y="1841844"/>
            <a:ext cx="3569004" cy="475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386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D8E0-9022-4D62-8E13-A7EBFEC616AC}"/>
              </a:ext>
            </a:extLst>
          </p:cNvPr>
          <p:cNvSpPr/>
          <p:nvPr/>
        </p:nvSpPr>
        <p:spPr>
          <a:xfrm>
            <a:off x="0" y="1484784"/>
            <a:ext cx="12192000" cy="5434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dirty="0">
                <a:cs typeface="Whitney-Light"/>
              </a:rPr>
              <a:t>.</a:t>
            </a:r>
          </a:p>
        </p:txBody>
      </p:sp>
      <p:pic>
        <p:nvPicPr>
          <p:cNvPr id="48131" name="Picture 9">
            <a:extLst>
              <a:ext uri="{FF2B5EF4-FFF2-40B4-BE49-F238E27FC236}">
                <a16:creationId xmlns:a16="http://schemas.microsoft.com/office/drawing/2014/main" id="{CA1FA168-5575-41BB-81C1-2DA759B16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27335"/>
            <a:ext cx="26035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882E009-0231-4700-3B61-73FD790D8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40" y="163065"/>
            <a:ext cx="2247900" cy="969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Content Placeholder 4">
            <a:extLst>
              <a:ext uri="{FF2B5EF4-FFF2-40B4-BE49-F238E27FC236}">
                <a16:creationId xmlns:a16="http://schemas.microsoft.com/office/drawing/2014/main" id="{18D7EDC0-3CDA-F040-2508-24193C442D0A}"/>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73632" y="1978970"/>
            <a:ext cx="5752793" cy="4316988"/>
          </a:xfrm>
        </p:spPr>
      </p:pic>
      <p:pic>
        <p:nvPicPr>
          <p:cNvPr id="10" name="Content Placeholder 5">
            <a:extLst>
              <a:ext uri="{FF2B5EF4-FFF2-40B4-BE49-F238E27FC236}">
                <a16:creationId xmlns:a16="http://schemas.microsoft.com/office/drawing/2014/main" id="{7F7F4168-5408-9443-590E-1E7F5376B6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100057" y="1959015"/>
            <a:ext cx="5911694" cy="4336943"/>
          </a:xfrm>
          <a:prstGeom prst="rect">
            <a:avLst/>
          </a:prstGeom>
        </p:spPr>
      </p:pic>
    </p:spTree>
    <p:extLst>
      <p:ext uri="{BB962C8B-B14F-4D97-AF65-F5344CB8AC3E}">
        <p14:creationId xmlns:p14="http://schemas.microsoft.com/office/powerpoint/2010/main" val="3196354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D8E0-9022-4D62-8E13-A7EBFEC616AC}"/>
              </a:ext>
            </a:extLst>
          </p:cNvPr>
          <p:cNvSpPr/>
          <p:nvPr/>
        </p:nvSpPr>
        <p:spPr>
          <a:xfrm>
            <a:off x="0" y="1484784"/>
            <a:ext cx="12192000" cy="5434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dirty="0">
                <a:cs typeface="Whitney-Light"/>
              </a:rPr>
              <a:t>.</a:t>
            </a:r>
          </a:p>
        </p:txBody>
      </p:sp>
      <p:pic>
        <p:nvPicPr>
          <p:cNvPr id="48131" name="Picture 9">
            <a:extLst>
              <a:ext uri="{FF2B5EF4-FFF2-40B4-BE49-F238E27FC236}">
                <a16:creationId xmlns:a16="http://schemas.microsoft.com/office/drawing/2014/main" id="{CA1FA168-5575-41BB-81C1-2DA759B16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27335"/>
            <a:ext cx="26035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882E009-0231-4700-3B61-73FD790D8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40" y="163065"/>
            <a:ext cx="2247900" cy="969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Content Placeholder 6">
            <a:extLst>
              <a:ext uri="{FF2B5EF4-FFF2-40B4-BE49-F238E27FC236}">
                <a16:creationId xmlns:a16="http://schemas.microsoft.com/office/drawing/2014/main" id="{5C6986F2-B608-17B9-3013-013478D6FEB9}"/>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95400" y="1809927"/>
            <a:ext cx="6286737" cy="4821749"/>
          </a:xfrm>
        </p:spPr>
      </p:pic>
      <p:pic>
        <p:nvPicPr>
          <p:cNvPr id="11" name="Content Placeholder 7">
            <a:extLst>
              <a:ext uri="{FF2B5EF4-FFF2-40B4-BE49-F238E27FC236}">
                <a16:creationId xmlns:a16="http://schemas.microsoft.com/office/drawing/2014/main" id="{50015B7B-0D01-7197-1AFD-85CA81C58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7283971" y="1809927"/>
            <a:ext cx="3614971" cy="4821749"/>
          </a:xfrm>
          <a:prstGeom prst="rect">
            <a:avLst/>
          </a:prstGeom>
        </p:spPr>
      </p:pic>
    </p:spTree>
    <p:extLst>
      <p:ext uri="{BB962C8B-B14F-4D97-AF65-F5344CB8AC3E}">
        <p14:creationId xmlns:p14="http://schemas.microsoft.com/office/powerpoint/2010/main" val="42441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D8E0-9022-4D62-8E13-A7EBFEC616AC}"/>
              </a:ext>
            </a:extLst>
          </p:cNvPr>
          <p:cNvSpPr/>
          <p:nvPr/>
        </p:nvSpPr>
        <p:spPr>
          <a:xfrm>
            <a:off x="0" y="1484784"/>
            <a:ext cx="12192000" cy="5434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dirty="0">
                <a:cs typeface="Whitney-Light"/>
              </a:rPr>
              <a:t>.</a:t>
            </a:r>
          </a:p>
        </p:txBody>
      </p:sp>
      <p:pic>
        <p:nvPicPr>
          <p:cNvPr id="48131" name="Picture 9">
            <a:extLst>
              <a:ext uri="{FF2B5EF4-FFF2-40B4-BE49-F238E27FC236}">
                <a16:creationId xmlns:a16="http://schemas.microsoft.com/office/drawing/2014/main" id="{CA1FA168-5575-41BB-81C1-2DA759B16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27335"/>
            <a:ext cx="26035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882E009-0231-4700-3B61-73FD790D8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40" y="163065"/>
            <a:ext cx="2247900" cy="969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Content Placeholder 7">
            <a:extLst>
              <a:ext uri="{FF2B5EF4-FFF2-40B4-BE49-F238E27FC236}">
                <a16:creationId xmlns:a16="http://schemas.microsoft.com/office/drawing/2014/main" id="{35DDDE52-5080-9093-ACF6-44DB8EBCF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52140" y="2076873"/>
            <a:ext cx="5664629" cy="4248472"/>
          </a:xfrm>
          <a:prstGeom prst="rect">
            <a:avLst/>
          </a:prstGeom>
        </p:spPr>
      </p:pic>
      <p:pic>
        <p:nvPicPr>
          <p:cNvPr id="11" name="Content Placeholder 6">
            <a:extLst>
              <a:ext uri="{FF2B5EF4-FFF2-40B4-BE49-F238E27FC236}">
                <a16:creationId xmlns:a16="http://schemas.microsoft.com/office/drawing/2014/main" id="{D7E440EA-705D-1D6B-93E3-01744DEDE33C}"/>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6168909" y="2075454"/>
            <a:ext cx="5664628" cy="4248471"/>
          </a:xfrm>
        </p:spPr>
      </p:pic>
    </p:spTree>
    <p:extLst>
      <p:ext uri="{BB962C8B-B14F-4D97-AF65-F5344CB8AC3E}">
        <p14:creationId xmlns:p14="http://schemas.microsoft.com/office/powerpoint/2010/main" val="703356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D8E0-9022-4D62-8E13-A7EBFEC616AC}"/>
              </a:ext>
            </a:extLst>
          </p:cNvPr>
          <p:cNvSpPr/>
          <p:nvPr/>
        </p:nvSpPr>
        <p:spPr>
          <a:xfrm>
            <a:off x="0" y="1484784"/>
            <a:ext cx="12192000" cy="5434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dirty="0">
                <a:cs typeface="Whitney-Light"/>
              </a:rPr>
              <a:t>.</a:t>
            </a:r>
          </a:p>
        </p:txBody>
      </p:sp>
      <p:pic>
        <p:nvPicPr>
          <p:cNvPr id="48131" name="Picture 9">
            <a:extLst>
              <a:ext uri="{FF2B5EF4-FFF2-40B4-BE49-F238E27FC236}">
                <a16:creationId xmlns:a16="http://schemas.microsoft.com/office/drawing/2014/main" id="{CA1FA168-5575-41BB-81C1-2DA759B16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27335"/>
            <a:ext cx="26035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882E009-0231-4700-3B61-73FD790D8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40" y="163065"/>
            <a:ext cx="2247900" cy="969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Content Placeholder 7">
            <a:extLst>
              <a:ext uri="{FF2B5EF4-FFF2-40B4-BE49-F238E27FC236}">
                <a16:creationId xmlns:a16="http://schemas.microsoft.com/office/drawing/2014/main" id="{12E017A2-770A-0935-2340-C11F3AC4EC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32" y="2060848"/>
            <a:ext cx="5665375"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6">
            <a:extLst>
              <a:ext uri="{FF2B5EF4-FFF2-40B4-BE49-F238E27FC236}">
                <a16:creationId xmlns:a16="http://schemas.microsoft.com/office/drawing/2014/main" id="{48CEE896-00D0-9E2B-F11E-A02732EB3F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0629" y="2060848"/>
            <a:ext cx="5665375"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00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D8E0-9022-4D62-8E13-A7EBFEC616AC}"/>
              </a:ext>
            </a:extLst>
          </p:cNvPr>
          <p:cNvSpPr/>
          <p:nvPr/>
        </p:nvSpPr>
        <p:spPr>
          <a:xfrm>
            <a:off x="0" y="1484784"/>
            <a:ext cx="12192000" cy="5434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dirty="0">
                <a:cs typeface="Whitney-Light"/>
              </a:rPr>
              <a:t>.</a:t>
            </a:r>
          </a:p>
        </p:txBody>
      </p:sp>
      <p:pic>
        <p:nvPicPr>
          <p:cNvPr id="48131" name="Picture 9">
            <a:extLst>
              <a:ext uri="{FF2B5EF4-FFF2-40B4-BE49-F238E27FC236}">
                <a16:creationId xmlns:a16="http://schemas.microsoft.com/office/drawing/2014/main" id="{CA1FA168-5575-41BB-81C1-2DA759B16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27335"/>
            <a:ext cx="26035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882E009-0231-4700-3B61-73FD790D8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40" y="163065"/>
            <a:ext cx="2247900" cy="969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Content Placeholder 5">
            <a:extLst>
              <a:ext uri="{FF2B5EF4-FFF2-40B4-BE49-F238E27FC236}">
                <a16:creationId xmlns:a16="http://schemas.microsoft.com/office/drawing/2014/main" id="{600B914F-C864-79E1-FE90-BA00CB5A25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6082" y="2142586"/>
            <a:ext cx="5927076" cy="3950710"/>
          </a:xfrm>
          <a:prstGeom prst="rect">
            <a:avLst/>
          </a:prstGeom>
        </p:spPr>
      </p:pic>
      <p:pic>
        <p:nvPicPr>
          <p:cNvPr id="8" name="Content Placeholder 5">
            <a:extLst>
              <a:ext uri="{FF2B5EF4-FFF2-40B4-BE49-F238E27FC236}">
                <a16:creationId xmlns:a16="http://schemas.microsoft.com/office/drawing/2014/main" id="{55867902-9CD3-756D-DEF0-552312D924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142586"/>
            <a:ext cx="5926702" cy="395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579202"/>
      </p:ext>
    </p:extLst>
  </p:cSld>
  <p:clrMapOvr>
    <a:masterClrMapping/>
  </p:clrMapOvr>
</p:sld>
</file>

<file path=ppt/theme/theme1.xml><?xml version="1.0" encoding="utf-8"?>
<a:theme xmlns:a="http://schemas.openxmlformats.org/drawingml/2006/main" name="Office Theme">
  <a:themeElements>
    <a:clrScheme name="Jesuit Mission">
      <a:dk1>
        <a:sysClr val="windowText" lastClr="000000"/>
      </a:dk1>
      <a:lt1>
        <a:sysClr val="window" lastClr="FFFFFF"/>
      </a:lt1>
      <a:dk2>
        <a:srgbClr val="F2664C"/>
      </a:dk2>
      <a:lt2>
        <a:srgbClr val="FFD04C"/>
      </a:lt2>
      <a:accent1>
        <a:srgbClr val="00B0B3"/>
      </a:accent1>
      <a:accent2>
        <a:srgbClr val="325CAA"/>
      </a:accent2>
      <a:accent3>
        <a:srgbClr val="39B54A"/>
      </a:accent3>
      <a:accent4>
        <a:srgbClr val="7F7F7F"/>
      </a:accent4>
      <a:accent5>
        <a:srgbClr val="7F7F7F"/>
      </a:accent5>
      <a:accent6>
        <a:srgbClr val="7F7F7F"/>
      </a:accent6>
      <a:hlink>
        <a:srgbClr val="F2664C"/>
      </a:hlink>
      <a:folHlink>
        <a:srgbClr val="325CAA"/>
      </a:folHlink>
    </a:clrScheme>
    <a:fontScheme name="Custom 1">
      <a:majorFont>
        <a:latin typeface="Merriweather"/>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nded Design Blue 16x9">
  <a:themeElements>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extLst>
    <a:ext uri="{05A4C25C-085E-4340-85A3-A5531E510DB2}">
      <thm15:themeFamily xmlns:thm15="http://schemas.microsoft.com/office/thememl/2012/main" name="TF03417271.potx" id="{FAD70E18-2F21-4BAE-983F-13051C6D1C17}" vid="{4B4DF9DC-15EC-4671-A52A-56A08B977F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2E3A24B90407468DDCDE405EB26F6C" ma:contentTypeVersion="16" ma:contentTypeDescription="Create a new document." ma:contentTypeScope="" ma:versionID="b2e2f7c523397d122df3e30a215bea17">
  <xsd:schema xmlns:xsd="http://www.w3.org/2001/XMLSchema" xmlns:xs="http://www.w3.org/2001/XMLSchema" xmlns:p="http://schemas.microsoft.com/office/2006/metadata/properties" xmlns:ns2="b5af9d85-07c5-43cb-b4a2-0e63d975972e" xmlns:ns3="9eb3fcb6-2dff-499a-9bc7-8bfbec0c00e9" targetNamespace="http://schemas.microsoft.com/office/2006/metadata/properties" ma:root="true" ma:fieldsID="5ccb1950a032a1b17524d41e0e52e6be" ns2:_="" ns3:_="">
    <xsd:import namespace="b5af9d85-07c5-43cb-b4a2-0e63d975972e"/>
    <xsd:import namespace="9eb3fcb6-2dff-499a-9bc7-8bfbec0c00e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af9d85-07c5-43cb-b4a2-0e63d97597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b55b4d-96f3-4a6f-80f3-96b3a7a01b8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b3fcb6-2dff-499a-9bc7-8bfbec0c00e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e514215-30cf-4c20-96e1-7a881a458a69}" ma:internalName="TaxCatchAll" ma:showField="CatchAllData" ma:web="9eb3fcb6-2dff-499a-9bc7-8bfbec0c00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5af9d85-07c5-43cb-b4a2-0e63d975972e">
      <Terms xmlns="http://schemas.microsoft.com/office/infopath/2007/PartnerControls"/>
    </lcf76f155ced4ddcb4097134ff3c332f>
    <TaxCatchAll xmlns="9eb3fcb6-2dff-499a-9bc7-8bfbec0c00e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C27B6E-9A80-4D8D-AAA9-B5F0C475EC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af9d85-07c5-43cb-b4a2-0e63d975972e"/>
    <ds:schemaRef ds:uri="9eb3fcb6-2dff-499a-9bc7-8bfbec0c00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5397D3-5309-4587-8C99-411F0923B416}">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0f980587-891e-426a-9d31-c2758b1b8975"/>
    <ds:schemaRef ds:uri="183fc9f4-d95b-44bd-a8db-be7363bdc8be"/>
    <ds:schemaRef ds:uri="http://www.w3.org/XML/1998/namespace"/>
    <ds:schemaRef ds:uri="b5af9d85-07c5-43cb-b4a2-0e63d975972e"/>
    <ds:schemaRef ds:uri="9eb3fcb6-2dff-499a-9bc7-8bfbec0c00e9"/>
  </ds:schemaRefs>
</ds:datastoreItem>
</file>

<file path=customXml/itemProps3.xml><?xml version="1.0" encoding="utf-8"?>
<ds:datastoreItem xmlns:ds="http://schemas.openxmlformats.org/officeDocument/2006/customXml" ds:itemID="{F965283B-0729-4D9F-9288-4EEDC162FB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3827</TotalTime>
  <Words>913</Words>
  <Application>Microsoft Office PowerPoint</Application>
  <PresentationFormat>Widescreen</PresentationFormat>
  <Paragraphs>66</Paragraphs>
  <Slides>8</Slides>
  <Notes>7</Notes>
  <HiddenSlides>0</HiddenSlides>
  <MMClips>0</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Office Theme</vt:lpstr>
      <vt:lpstr>Banded Design Blue 16x9</vt:lpstr>
      <vt:lpstr>WATER PROJECT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Lilian Chan</dc:creator>
  <cp:lastModifiedBy>Helen Forde</cp:lastModifiedBy>
  <cp:revision>119</cp:revision>
  <dcterms:created xsi:type="dcterms:W3CDTF">2018-03-13T23:30:21Z</dcterms:created>
  <dcterms:modified xsi:type="dcterms:W3CDTF">2022-06-23T23:53:52Z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0x010100362E3A24B90407468DDCDE405EB26F6C</vt:lpwstr>
  </property>
  <property fmtid="{D5CDD505-2E9C-101B-9397-08002B2CF9AE}" pid="3" name="MediaServiceImageTags">
    <vt:lpwstr/>
  </property>
</Properties>
</file>